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145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23EF5-2224-4412-927E-612FD11FC872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D5AC-E6FF-4E20-8914-1345FACA1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09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23EF5-2224-4412-927E-612FD11FC872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D5AC-E6FF-4E20-8914-1345FACA1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69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23EF5-2224-4412-927E-612FD11FC872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D5AC-E6FF-4E20-8914-1345FACA1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78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23EF5-2224-4412-927E-612FD11FC872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D5AC-E6FF-4E20-8914-1345FACA1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36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23EF5-2224-4412-927E-612FD11FC872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D5AC-E6FF-4E20-8914-1345FACA1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09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23EF5-2224-4412-927E-612FD11FC872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D5AC-E6FF-4E20-8914-1345FACA1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9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23EF5-2224-4412-927E-612FD11FC872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D5AC-E6FF-4E20-8914-1345FACA1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92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23EF5-2224-4412-927E-612FD11FC872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D5AC-E6FF-4E20-8914-1345FACA1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86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23EF5-2224-4412-927E-612FD11FC872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D5AC-E6FF-4E20-8914-1345FACA1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10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23EF5-2224-4412-927E-612FD11FC872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D5AC-E6FF-4E20-8914-1345FACA1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4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23EF5-2224-4412-927E-612FD11FC872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D5AC-E6FF-4E20-8914-1345FACA1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56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23EF5-2224-4412-927E-612FD11FC872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8D5AC-E6FF-4E20-8914-1345FACA1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6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212" y="-15240"/>
            <a:ext cx="7392788" cy="4720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63254" cy="470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683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9" y="1"/>
            <a:ext cx="4622369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G:\WORK\Amanda\2019.HistoryMapperPics\2019.Warrensburg\ThePillars.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7"/>
          <a:stretch/>
        </p:blipFill>
        <p:spPr bwMode="auto">
          <a:xfrm>
            <a:off x="4613660" y="2"/>
            <a:ext cx="453034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158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41" y="0"/>
            <a:ext cx="5504909" cy="350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https://public.warrencountyny.gov/gis/historic/Jarac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938" y="1"/>
            <a:ext cx="5263062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602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WORK\Amanda\2019.HistoryMapperPics\2019.Warrensburg\Warrensburg\Cecil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0" y="-38100"/>
            <a:ext cx="418465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776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7" r="8515"/>
          <a:stretch/>
        </p:blipFill>
        <p:spPr bwMode="auto">
          <a:xfrm>
            <a:off x="5303520" y="-1"/>
            <a:ext cx="3840480" cy="327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Warrensburg Town H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2446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340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warrensburgheritagetrail.org/uploads/1/2/4/7/12473317/2011-49-11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63"/>
            <a:ext cx="5462007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4"/>
          <a:stretch/>
        </p:blipFill>
        <p:spPr bwMode="auto">
          <a:xfrm>
            <a:off x="5421629" y="163286"/>
            <a:ext cx="3722371" cy="370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94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www.warrensburgheritagetrail.org/uploads/1/2/4/7/12473317/3132463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93" y="0"/>
            <a:ext cx="5769293" cy="430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051" y="2044749"/>
            <a:ext cx="3452949" cy="225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652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620" y="1371600"/>
            <a:ext cx="4723380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"/>
          <a:stretch/>
        </p:blipFill>
        <p:spPr bwMode="auto">
          <a:xfrm>
            <a:off x="15240" y="1329353"/>
            <a:ext cx="4968240" cy="300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424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0</Words>
  <Application>Microsoft Office PowerPoint</Application>
  <PresentationFormat>On-screen Show (4:3)</PresentationFormat>
  <Paragraphs>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Frankenfeld, Sara</dc:creator>
  <cp:lastModifiedBy>Frankenfeld, Sara</cp:lastModifiedBy>
  <cp:revision>8</cp:revision>
  <dcterms:created xsi:type="dcterms:W3CDTF">2019-08-09T13:23:13Z</dcterms:created>
  <dcterms:modified xsi:type="dcterms:W3CDTF">2019-08-09T15:44:04Z</dcterms:modified>
</cp:coreProperties>
</file>