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7" r:id="rId4"/>
    <p:sldId id="262" r:id="rId5"/>
    <p:sldId id="271" r:id="rId6"/>
    <p:sldId id="270" r:id="rId7"/>
    <p:sldId id="263" r:id="rId8"/>
    <p:sldId id="264" r:id="rId9"/>
    <p:sldId id="265" r:id="rId10"/>
    <p:sldId id="266" r:id="rId11"/>
    <p:sldId id="268" r:id="rId12"/>
    <p:sldId id="269" r:id="rId13"/>
    <p:sldId id="272" r:id="rId14"/>
    <p:sldId id="273" r:id="rId15"/>
    <p:sldId id="275" r:id="rId16"/>
    <p:sldId id="276" r:id="rId17"/>
    <p:sldId id="277" r:id="rId18"/>
    <p:sldId id="278" r:id="rId19"/>
    <p:sldId id="279" r:id="rId20"/>
  </p:sldIdLst>
  <p:sldSz cx="8229600" cy="51435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423"/>
    <a:srgbClr val="73342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95" d="100"/>
          <a:sy n="95" d="100"/>
        </p:scale>
        <p:origin x="-86" y="-322"/>
      </p:cViewPr>
      <p:guideLst>
        <p:guide orient="horz" pos="16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841772"/>
            <a:ext cx="6172200" cy="17907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01528"/>
            <a:ext cx="6172200" cy="124182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7" y="273844"/>
            <a:ext cx="1774508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273844"/>
            <a:ext cx="5220653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1282304"/>
            <a:ext cx="7098030" cy="2139553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3442098"/>
            <a:ext cx="7098030" cy="1125140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369219"/>
            <a:ext cx="349758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1369219"/>
            <a:ext cx="349758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2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273844"/>
            <a:ext cx="709803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7" y="1260872"/>
            <a:ext cx="3481506" cy="61793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7" y="1878806"/>
            <a:ext cx="3481506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1260872"/>
            <a:ext cx="3498652" cy="61793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1878806"/>
            <a:ext cx="3498652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5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42900"/>
            <a:ext cx="2654260" cy="120015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740569"/>
            <a:ext cx="4166235" cy="3655219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543050"/>
            <a:ext cx="2654260" cy="2858691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4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42900"/>
            <a:ext cx="2654260" cy="120015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740569"/>
            <a:ext cx="4166235" cy="3655219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543050"/>
            <a:ext cx="2654260" cy="2858691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273844"/>
            <a:ext cx="709803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1369219"/>
            <a:ext cx="709803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4767263"/>
            <a:ext cx="18516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0920-DA83-44C6-8F66-EC690CE674B0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4767263"/>
            <a:ext cx="27774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4767263"/>
            <a:ext cx="18516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2A26-50CF-4D17-80EA-95BFFF87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5920" y="1509087"/>
            <a:ext cx="3860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An update from the road</a:t>
            </a:r>
          </a:p>
          <a:p>
            <a:pPr algn="ctr"/>
            <a:r>
              <a:rPr lang="en-US" sz="28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By </a:t>
            </a:r>
          </a:p>
          <a:p>
            <a:pPr algn="ctr"/>
            <a:r>
              <a:rPr lang="en-US" sz="28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The New York Sherpa</a:t>
            </a:r>
            <a:r>
              <a:rPr lang="en-US" sz="18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™</a:t>
            </a:r>
            <a:endParaRPr lang="en-US" sz="1800" b="1" dirty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043">
            <a:off x="4272246" y="534311"/>
            <a:ext cx="2798912" cy="41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3950" y="1336982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</a:t>
            </a:r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1790" y="659297"/>
            <a:ext cx="3796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43423"/>
                </a:solidFill>
                <a:latin typeface="Georgia" panose="02040502050405020303" pitchFamily="18" charset="0"/>
              </a:rPr>
              <a:t>Jones Beach Air Show, Jones Beach, NY</a:t>
            </a:r>
            <a:endParaRPr lang="en-US" b="1" dirty="0">
              <a:solidFill>
                <a:srgbClr val="743423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80" y="1065697"/>
            <a:ext cx="5603240" cy="37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3950" y="1336982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</a:t>
            </a:r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1790" y="659297"/>
            <a:ext cx="3796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43423"/>
                </a:solidFill>
                <a:latin typeface="Georgia" panose="02040502050405020303" pitchFamily="18" charset="0"/>
              </a:rPr>
              <a:t>Baseball Hall of Fame Induction 2014</a:t>
            </a:r>
            <a:endParaRPr lang="en-US" b="1" dirty="0">
              <a:solidFill>
                <a:srgbClr val="743423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2" y="1100182"/>
            <a:ext cx="5603875" cy="3735917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3950" y="1336982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</a:t>
            </a:r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1790" y="659297"/>
            <a:ext cx="3796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43423"/>
                </a:solidFill>
                <a:latin typeface="Georgia" panose="02040502050405020303" pitchFamily="18" charset="0"/>
              </a:rPr>
              <a:t>Baseball Hall of Fame Induction 2014</a:t>
            </a:r>
            <a:endParaRPr lang="en-US" b="1" dirty="0">
              <a:solidFill>
                <a:srgbClr val="743423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2" y="1090022"/>
            <a:ext cx="5631815" cy="37545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5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3950" y="1336982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</a:t>
            </a:r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6655" y="859294"/>
            <a:ext cx="3796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43423"/>
                </a:solidFill>
                <a:latin typeface="Georgia" panose="02040502050405020303" pitchFamily="18" charset="0"/>
              </a:rPr>
              <a:t>Warwick Apple Fest, Warwick, NY 2014</a:t>
            </a:r>
            <a:endParaRPr lang="en-US" b="1" dirty="0">
              <a:solidFill>
                <a:srgbClr val="743423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164889"/>
            <a:ext cx="6014720" cy="319532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7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3950" y="1336982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</a:t>
            </a:r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t="24924" r="7376" b="12071"/>
          <a:stretch/>
        </p:blipFill>
        <p:spPr>
          <a:xfrm>
            <a:off x="1028700" y="1159376"/>
            <a:ext cx="6121702" cy="340246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7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950" y="1336982"/>
            <a:ext cx="59817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Lake George Details</a:t>
            </a:r>
          </a:p>
          <a:p>
            <a:pPr algn="ctr"/>
            <a:endParaRPr lang="en-US" sz="1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Travel Guide Very </a:t>
            </a:r>
            <a:r>
              <a:rPr lang="en-US" sz="2400" b="1" dirty="0">
                <a:solidFill>
                  <a:srgbClr val="733422"/>
                </a:solidFill>
                <a:latin typeface="Georgia" panose="02040502050405020303" pitchFamily="18" charset="0"/>
              </a:rPr>
              <a:t>P</a:t>
            </a: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opular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Niagara Falls, Cooperstown, Lake George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#1 Distributed Guide</a:t>
            </a:r>
          </a:p>
          <a:p>
            <a:pPr marL="457200" indent="-457200">
              <a:buFontTx/>
              <a:buChar char="-"/>
            </a:pPr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950" y="1336982"/>
            <a:ext cx="59817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Lake George Details</a:t>
            </a:r>
          </a:p>
          <a:p>
            <a:pPr algn="ctr"/>
            <a:endParaRPr lang="en-US" sz="1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Lake George = Adirondacks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“I was there as a kid”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“We love Lake George”</a:t>
            </a:r>
          </a:p>
          <a:p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950" y="1336982"/>
            <a:ext cx="5981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Lake George Details</a:t>
            </a:r>
          </a:p>
          <a:p>
            <a:pPr algn="ctr"/>
            <a:endParaRPr lang="en-US" sz="1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People are hungry for experiences &amp; authenticity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Why are you “Famous”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Fishing, paddling, hiking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Events</a:t>
            </a:r>
          </a:p>
          <a:p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950" y="1336982"/>
            <a:ext cx="59817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Lake George Details</a:t>
            </a:r>
          </a:p>
          <a:p>
            <a:pPr algn="ctr"/>
            <a:endParaRPr lang="en-US" sz="1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Take what we do into your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Talk about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“Something for everyone”?</a:t>
            </a:r>
          </a:p>
          <a:p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0750" y="2159942"/>
            <a:ext cx="5981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Thank You!</a:t>
            </a:r>
          </a:p>
          <a:p>
            <a:pPr algn="ctr"/>
            <a:endParaRPr lang="en-US" sz="1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  <a:p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950" y="1336982"/>
            <a:ext cx="5981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Our Vision</a:t>
            </a:r>
          </a:p>
          <a:p>
            <a:pPr algn="ctr"/>
            <a:endParaRPr lang="en-US" sz="16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  <a:p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1. Personal Interests</a:t>
            </a:r>
          </a:p>
          <a:p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2. Recommendations</a:t>
            </a:r>
          </a:p>
          <a:p>
            <a:endParaRPr lang="en-US" sz="2400" b="1" dirty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4" y="1467882"/>
            <a:ext cx="7453376" cy="23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3950" y="1336982"/>
            <a:ext cx="59817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Mobile Visitors Center</a:t>
            </a:r>
          </a:p>
          <a:p>
            <a:pPr algn="ctr"/>
            <a:endParaRPr lang="en-US" sz="1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Fairs/Festivals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Travel Shows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Malls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Tactical Locations</a:t>
            </a:r>
          </a:p>
          <a:p>
            <a:pPr marL="457200" indent="-457200">
              <a:buFontTx/>
              <a:buChar char="-"/>
            </a:pPr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815" y="1056640"/>
            <a:ext cx="5777865" cy="385191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0268" y="561829"/>
            <a:ext cx="31227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43423"/>
                </a:solidFill>
                <a:latin typeface="Georgia" panose="02040502050405020303" pitchFamily="18" charset="0"/>
              </a:rPr>
              <a:t>Sherpa Mobile </a:t>
            </a:r>
            <a:endParaRPr lang="en-US" b="1" dirty="0">
              <a:solidFill>
                <a:srgbClr val="74342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507" y="1046480"/>
            <a:ext cx="5784533" cy="385635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20268" y="561829"/>
            <a:ext cx="31227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43423"/>
                </a:solidFill>
                <a:latin typeface="Georgia" panose="02040502050405020303" pitchFamily="18" charset="0"/>
              </a:rPr>
              <a:t>Sherpa Mobile </a:t>
            </a:r>
            <a:endParaRPr lang="en-US" b="1" dirty="0">
              <a:solidFill>
                <a:srgbClr val="74342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3950" y="1336982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</a:t>
            </a:r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268" y="995283"/>
            <a:ext cx="4945063" cy="370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59868" y="541690"/>
            <a:ext cx="31227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43423"/>
                </a:solidFill>
                <a:latin typeface="Georgia" panose="02040502050405020303" pitchFamily="18" charset="0"/>
              </a:rPr>
              <a:t>Northeast  RV Show, Suffern, NY</a:t>
            </a:r>
            <a:endParaRPr lang="en-US" b="1" dirty="0">
              <a:solidFill>
                <a:srgbClr val="74342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3950" y="1336982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</a:t>
            </a:r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155446"/>
            <a:ext cx="6821488" cy="3274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06436" y="764596"/>
            <a:ext cx="31227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43423"/>
                </a:solidFill>
                <a:latin typeface="Georgia" panose="02040502050405020303" pitchFamily="18" charset="0"/>
              </a:rPr>
              <a:t>Northeast  RV Show, Suffern, NY</a:t>
            </a:r>
            <a:endParaRPr lang="en-US" b="1" dirty="0">
              <a:solidFill>
                <a:srgbClr val="74342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3950" y="1336982"/>
            <a:ext cx="59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33422"/>
                </a:solidFill>
                <a:latin typeface="Georgia" panose="02040502050405020303" pitchFamily="18" charset="0"/>
              </a:rPr>
              <a:t> </a:t>
            </a:r>
            <a:endParaRPr lang="en-US" sz="2400" b="1" dirty="0" smtClean="0">
              <a:solidFill>
                <a:srgbClr val="733422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53" y="968932"/>
            <a:ext cx="2569633" cy="3854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54" y="968932"/>
            <a:ext cx="2599778" cy="38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</TotalTime>
  <Words>172</Words>
  <Application>Microsoft Office PowerPoint</Application>
  <PresentationFormat>Custom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Joes</dc:creator>
  <cp:lastModifiedBy>DiResta, Charlene</cp:lastModifiedBy>
  <cp:revision>21</cp:revision>
  <dcterms:created xsi:type="dcterms:W3CDTF">2015-03-03T20:06:02Z</dcterms:created>
  <dcterms:modified xsi:type="dcterms:W3CDTF">2015-03-09T19:09:05Z</dcterms:modified>
</cp:coreProperties>
</file>