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8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9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3721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77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32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95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23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1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51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4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5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9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73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4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08BFF20-1E33-412A-A2E0-C77A4EE32731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FAB55-E9A2-4ABF-9F2C-B1967EEB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94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61" y="0"/>
            <a:ext cx="12439061" cy="7049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8533"/>
            <a:ext cx="9144000" cy="1864043"/>
          </a:xfrm>
        </p:spPr>
        <p:txBody>
          <a:bodyPr>
            <a:noAutofit/>
          </a:bodyPr>
          <a:lstStyle/>
          <a:p>
            <a:r>
              <a:rPr lang="en-US" sz="4400" b="1" dirty="0"/>
              <a:t>Floyd Bennett Memorial Airport </a:t>
            </a:r>
            <a:br>
              <a:rPr lang="en-US" sz="4400" b="1" dirty="0"/>
            </a:br>
            <a:r>
              <a:rPr lang="en-US" sz="4400" b="1" dirty="0"/>
              <a:t>Warren County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08219" y="5202238"/>
            <a:ext cx="8157556" cy="1655762"/>
          </a:xfrm>
        </p:spPr>
        <p:txBody>
          <a:bodyPr/>
          <a:lstStyle/>
          <a:p>
            <a:r>
              <a:rPr lang="en-US" b="1" dirty="0"/>
              <a:t>Runway 1/19 – To Extend or Not to Extend</a:t>
            </a:r>
          </a:p>
          <a:p>
            <a:r>
              <a:rPr lang="en-US" b="1" dirty="0"/>
              <a:t>October 31, 2016</a:t>
            </a:r>
          </a:p>
        </p:txBody>
      </p:sp>
    </p:spTree>
    <p:extLst>
      <p:ext uri="{BB962C8B-B14F-4D97-AF65-F5344CB8AC3E}">
        <p14:creationId xmlns:p14="http://schemas.microsoft.com/office/powerpoint/2010/main" val="634819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Airport is a County asset.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09368"/>
            <a:ext cx="8946541" cy="5039031"/>
          </a:xfrm>
        </p:spPr>
        <p:txBody>
          <a:bodyPr/>
          <a:lstStyle/>
          <a:p>
            <a:r>
              <a:rPr lang="en-US" dirty="0"/>
              <a:t>The County should make reasonable investments in County assets.</a:t>
            </a:r>
          </a:p>
          <a:p>
            <a:r>
              <a:rPr lang="en-US" dirty="0"/>
              <a:t>The County invests significant amounts of money and resources into the Airport (“GFL”) on an annual basis.</a:t>
            </a:r>
          </a:p>
          <a:p>
            <a:r>
              <a:rPr lang="en-US" dirty="0"/>
              <a:t>Runway 1/19 is 5000’ long (longer than runway at Saratoga, which is 4699’ long and receives far more traffic than GFL).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52" y="3121741"/>
            <a:ext cx="4703044" cy="352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1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20" y="1314450"/>
            <a:ext cx="5379720" cy="4034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to Extend Runway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1314450"/>
            <a:ext cx="5920740" cy="4933949"/>
          </a:xfrm>
        </p:spPr>
        <p:txBody>
          <a:bodyPr/>
          <a:lstStyle/>
          <a:p>
            <a:r>
              <a:rPr lang="en-US" dirty="0"/>
              <a:t>Past efforts to carry out the preferred alternative (extend Runway 19 to the north) were not successful </a:t>
            </a:r>
          </a:p>
          <a:p>
            <a:r>
              <a:rPr lang="en-US" dirty="0"/>
              <a:t>Greater ease and safety* for existing private jets owners/operators that would like to take on greater amounts of fuel so that the jets can travel longer distances without stopping after leaving GFL</a:t>
            </a:r>
          </a:p>
          <a:p>
            <a:r>
              <a:rPr lang="en-US" dirty="0"/>
              <a:t>One-time infusion of construction dollars, and possibly jobs, during the construction phase of the project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15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Not to Extend Runway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611630"/>
            <a:ext cx="2565720" cy="4636769"/>
          </a:xfrm>
        </p:spPr>
        <p:txBody>
          <a:bodyPr/>
          <a:lstStyle/>
          <a:p>
            <a:r>
              <a:rPr lang="en-US" dirty="0"/>
              <a:t>Numerous adverse environmental consequences</a:t>
            </a:r>
          </a:p>
          <a:p>
            <a:r>
              <a:rPr lang="en-US" dirty="0"/>
              <a:t>Impacting 66.7 acres</a:t>
            </a:r>
          </a:p>
          <a:p>
            <a:r>
              <a:rPr lang="en-US" dirty="0"/>
              <a:t>Removing 10 acres of terrain</a:t>
            </a:r>
          </a:p>
          <a:p>
            <a:r>
              <a:rPr lang="en-US" dirty="0"/>
              <a:t>Filling 10.57 acres of wetlands</a:t>
            </a:r>
          </a:p>
          <a:p>
            <a:r>
              <a:rPr lang="en-US" dirty="0"/>
              <a:t>Removing 23 acres of trees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8" r="4416"/>
          <a:stretch/>
        </p:blipFill>
        <p:spPr>
          <a:xfrm>
            <a:off x="3364230" y="1152983"/>
            <a:ext cx="8740140" cy="57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25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Not to Extend Runway 1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2874328" cy="4195481"/>
          </a:xfrm>
        </p:spPr>
        <p:txBody>
          <a:bodyPr/>
          <a:lstStyle/>
          <a:p>
            <a:r>
              <a:rPr lang="en-US" dirty="0"/>
              <a:t>No FAA requirement to extend</a:t>
            </a:r>
          </a:p>
          <a:p>
            <a:r>
              <a:rPr lang="en-US" dirty="0"/>
              <a:t>Design tables show 4620’ is sufficient length for GFL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r="32541"/>
          <a:stretch/>
        </p:blipFill>
        <p:spPr>
          <a:xfrm rot="5400000">
            <a:off x="5136863" y="628650"/>
            <a:ext cx="5326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5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Not to Extend Runway 1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evidence of ongoing annual benefits that may be reaped from the extension.  However, ongoing maintenance costs will be a drain on the County.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4" y="3080828"/>
            <a:ext cx="5986207" cy="33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93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 to Warren County from Runway Extension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Lost opportunity to invest in other important County projects</a:t>
            </a:r>
          </a:p>
          <a:p>
            <a:r>
              <a:rPr lang="en-US" dirty="0"/>
              <a:t>Environmental damage</a:t>
            </a:r>
          </a:p>
          <a:p>
            <a:r>
              <a:rPr lang="en-US" dirty="0"/>
              <a:t>Bad public relations?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13" y="2901745"/>
            <a:ext cx="5078361" cy="38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665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73</TotalTime>
  <Words>265</Words>
  <Application>Microsoft Office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Floyd Bennett Memorial Airport  Warren County</vt:lpstr>
      <vt:lpstr>The Airport is a County asset.  </vt:lpstr>
      <vt:lpstr>Reasons to Extend Runway 1</vt:lpstr>
      <vt:lpstr>Reasons Not to Extend Runway 1</vt:lpstr>
      <vt:lpstr>Reasons Not to Extend Runway 1 (cont.)</vt:lpstr>
      <vt:lpstr>Reasons Not to Extend Runway 1 (cont.)</vt:lpstr>
      <vt:lpstr>Costs to Warren County from Runway Extension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Floyd Bennet Memorial Airport  Warren County</dc:title>
  <dc:creator>Claudia K. Braymer, Esq.</dc:creator>
  <cp:lastModifiedBy>Claudia K. Braymer, Esq.</cp:lastModifiedBy>
  <cp:revision>8</cp:revision>
  <dcterms:created xsi:type="dcterms:W3CDTF">2016-10-30T17:53:55Z</dcterms:created>
  <dcterms:modified xsi:type="dcterms:W3CDTF">2016-10-30T19:25:22Z</dcterms:modified>
</cp:coreProperties>
</file>