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7" r:id="rId3"/>
    <p:sldId id="259" r:id="rId4"/>
    <p:sldId id="257" r:id="rId5"/>
    <p:sldId id="269" r:id="rId6"/>
    <p:sldId id="399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2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EDC Projects by Group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EDC Prospect (58)</c:v>
                </c:pt>
                <c:pt idx="1">
                  <c:v>EDC Project (14)</c:v>
                </c:pt>
                <c:pt idx="2">
                  <c:v>WC LDC (11)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22</c:v>
                </c:pt>
                <c:pt idx="1">
                  <c:v>4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C0-5941-BB93-54BF229A268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Glens Falls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EDC Prospect (58)</c:v>
                </c:pt>
                <c:pt idx="1">
                  <c:v>EDC Project (14)</c:v>
                </c:pt>
                <c:pt idx="2">
                  <c:v>WC LDC (11)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18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C0-5941-BB93-54BF229A268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Queensbury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EDC Prospect (58)</c:v>
                </c:pt>
                <c:pt idx="1">
                  <c:v>EDC Project (14)</c:v>
                </c:pt>
                <c:pt idx="2">
                  <c:v>WC LDC (11)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18</c:v>
                </c:pt>
                <c:pt idx="1">
                  <c:v>5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C0-5941-BB93-54BF229A26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86465584"/>
        <c:axId val="286483600"/>
      </c:barChart>
      <c:catAx>
        <c:axId val="286465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483600"/>
        <c:crosses val="autoZero"/>
        <c:auto val="1"/>
        <c:lblAlgn val="ctr"/>
        <c:lblOffset val="100"/>
        <c:noMultiLvlLbl val="0"/>
      </c:catAx>
      <c:valAx>
        <c:axId val="286483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465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96BC0-A8A8-42DB-A5D0-51969F135B48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41728E-8509-449D-88FE-FB933B397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9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41728E-8509-449D-88FE-FB933B39717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376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41728E-8509-449D-88FE-FB933B3971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72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21A3C-30BA-614F-8E4B-0CF2D64DCC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B729CA-36C0-DF47-8DA9-6ECFF6CDC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20C254-8B13-A54B-B234-4D8BDB1E1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A61DE-65B5-9F44-B302-5279A222179F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F670A-F45C-4F4F-B056-C23F552B1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75967-84F1-1B4F-82F0-89607B398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B85D-4E63-0442-8089-0F2930E34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944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8EACA-6FEA-0143-8257-BF7785801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50034E-C85B-094A-AF03-7D017D84FC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AE84D-D0EA-E64F-9950-D9B7AD6F2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A61DE-65B5-9F44-B302-5279A222179F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A166D-288B-A442-AB49-7A54CEC22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DC2AB6-1FF8-024E-A918-F1F323D16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B85D-4E63-0442-8089-0F2930E34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103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27F32C-CD4A-4341-8820-4A3D1F267C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92B7C9-59FF-5644-8903-8803C9A63A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0DFA6-E0D9-9445-87A5-A201AD2F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A61DE-65B5-9F44-B302-5279A222179F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93603-1243-4E49-9264-1A11325AF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D4C66-703A-FF4A-BD65-FD44CBD6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B85D-4E63-0442-8089-0F2930E34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499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CD892-56EB-874B-B320-6735F2919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A2D0A-224C-AE40-915C-1E27AB911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A2316-8E94-9A4D-A7AC-0E5E9FBFA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A61DE-65B5-9F44-B302-5279A222179F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81D40-A1C9-A746-923D-209C31076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706AD-88F6-864B-BAF6-698B8E6E9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B85D-4E63-0442-8089-0F2930E34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254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4EB12-5A3D-BE4F-8D53-CD1C28DED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8FD36C-0D5E-B94C-9B89-7F7FD2B0B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9F3CF-1AB6-8742-831E-26B5ADB3D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A61DE-65B5-9F44-B302-5279A222179F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3A233-8D29-7346-81C6-E54D9D057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098BE-9660-D24B-9065-C2A0980C9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B85D-4E63-0442-8089-0F2930E34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70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4EEF6-5789-6B46-9616-4F0B46E84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085F2-AF57-AB4E-9C54-4B656084A4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72DFF9-95AA-7741-84B9-703C86C6C4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23347-2310-AD4E-9EF1-FCA3FA08D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A61DE-65B5-9F44-B302-5279A222179F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551987-35C3-9748-ACE0-46612057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5FFB83-B932-584D-A83C-CDF020537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B85D-4E63-0442-8089-0F2930E34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699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A8804-806A-D340-9366-C9F37C5C1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FED3B-F6E7-054F-95C9-C83E42ECF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5CD9E6-EAAC-D84C-9947-C2FFB20F4F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6316C7-DE21-C44F-99E8-D4CCE8C69A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C51F18-91DF-0F49-AB8C-D10426BEC0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BC364B-FCA3-7B44-A030-C62CBA413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A61DE-65B5-9F44-B302-5279A222179F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3F08F3-1723-454D-B34D-E3B43318E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6982CF-E4D4-7D4D-AD2F-31107DF7F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B85D-4E63-0442-8089-0F2930E34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236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AC610-D8A7-C043-9394-B73490B99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44C0BB-CA1C-784C-96D8-0AC3E3B7E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A61DE-65B5-9F44-B302-5279A222179F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E1139A-648F-894C-88A3-DB08B37C5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B247B7-6BFE-7B41-AE19-AA9B2781A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B85D-4E63-0442-8089-0F2930E34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46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057213-62DD-DA4A-B405-ADD0D3523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A61DE-65B5-9F44-B302-5279A222179F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310D3A-0961-7742-9647-097D492B6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1EE9C2-6809-0C41-8F0F-01A74DFCA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B85D-4E63-0442-8089-0F2930E34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361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BAC3C-5C9A-7C46-A40E-A2DD4B082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DBF88-5C07-0F4B-B527-B1E916FAB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26163D-58F6-2445-9E06-2B9067FDC2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5604A0-B3F1-B348-B948-852570A88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A61DE-65B5-9F44-B302-5279A222179F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9E0764-211F-AF4C-8923-468675671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4AB645-1495-F64E-95E8-A772017C0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B85D-4E63-0442-8089-0F2930E34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177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BA07E-EA1C-874F-89BA-73687F07A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D4C25C-4AF9-5748-902E-2288632268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F5F0E3-B85E-FB4F-8C74-B80CAEFB9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2C2D5B-7AE4-B04B-8524-7078FEB11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A61DE-65B5-9F44-B302-5279A222179F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3B5125-EBCD-5745-89A9-8AA525683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F234D7-ACBD-DF46-B7D2-46AC5B797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B85D-4E63-0442-8089-0F2930E34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339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EF11E3-B7E0-D74F-A75D-BBE37A5EE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7CD595-4699-2A49-800B-7A7363F4C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71C52-004B-DC4B-9843-2E32C582BC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A61DE-65B5-9F44-B302-5279A222179F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E9F74-09BD-8947-9073-4351236849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E5E51-8659-674F-871F-9EA0C93CD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7B85D-4E63-0442-8089-0F2930E34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04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636CF-374F-A24E-BFBE-7574ACE31B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EDC Update</a:t>
            </a:r>
            <a:br>
              <a:rPr lang="en-US" dirty="0"/>
            </a:br>
            <a:r>
              <a:rPr lang="en-US" dirty="0"/>
              <a:t>23 February 2021</a:t>
            </a:r>
          </a:p>
        </p:txBody>
      </p:sp>
    </p:spTree>
    <p:extLst>
      <p:ext uri="{BB962C8B-B14F-4D97-AF65-F5344CB8AC3E}">
        <p14:creationId xmlns:p14="http://schemas.microsoft.com/office/powerpoint/2010/main" val="151637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14154-A27F-914F-A6B2-6C3026FC6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EDC Economic Development Update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094CA-9C7F-EA4D-98CC-AEFB650B8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 cross-section of economic activity</a:t>
            </a:r>
          </a:p>
          <a:p>
            <a:r>
              <a:rPr lang="en-US" dirty="0"/>
              <a:t>Broadband update including survey responses to date</a:t>
            </a:r>
          </a:p>
          <a:p>
            <a:r>
              <a:rPr lang="en-US" dirty="0" err="1"/>
              <a:t>Commmunications</a:t>
            </a:r>
            <a:r>
              <a:rPr lang="en-US" dirty="0"/>
              <a:t> update </a:t>
            </a:r>
          </a:p>
          <a:p>
            <a:r>
              <a:rPr lang="en-US" dirty="0"/>
              <a:t>Task Force activity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761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A6289-F27D-8F49-838D-9967C8761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Support and 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743F0-B479-5F45-9B3C-FD4F26D86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790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Business Support/Opportunity</a:t>
            </a:r>
          </a:p>
          <a:p>
            <a:pPr lvl="1"/>
            <a:r>
              <a:rPr lang="en-US" sz="2000" dirty="0"/>
              <a:t>Updated list total of 83 active projects/inquiries</a:t>
            </a:r>
          </a:p>
          <a:p>
            <a:pPr lvl="1"/>
            <a:r>
              <a:rPr lang="en-US" sz="2000" dirty="0"/>
              <a:t>Structured by location vs timing</a:t>
            </a:r>
          </a:p>
          <a:p>
            <a:pPr lvl="1"/>
            <a:r>
              <a:rPr lang="en-US" sz="2000" dirty="0"/>
              <a:t>Key new prospects include 2 potential existing manufacturing expansions in Queensbury, support of a county business entering new markets and a potential new GF eatery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A5C7833-3D19-8640-8954-E4613FCBBE22}"/>
              </a:ext>
            </a:extLst>
          </p:cNvPr>
          <p:cNvGraphicFramePr>
            <a:graphicFrameLocks/>
          </p:cNvGraphicFramePr>
          <p:nvPr/>
        </p:nvGraphicFramePr>
        <p:xfrm>
          <a:off x="1118681" y="3429000"/>
          <a:ext cx="9528151" cy="3208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60793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6A791-FE91-364A-B64C-D8FBE7379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Broadband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3A0F7-B7B0-7F4C-B9A9-DBA3BE03C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971" y="4421156"/>
            <a:ext cx="10717875" cy="220511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Update</a:t>
            </a:r>
          </a:p>
          <a:p>
            <a:pPr lvl="1"/>
            <a:r>
              <a:rPr lang="en-US" dirty="0"/>
              <a:t>Phase 1 inventory update field work and research complete with data imported to ESRI</a:t>
            </a:r>
          </a:p>
          <a:p>
            <a:pPr lvl="1"/>
            <a:r>
              <a:rPr lang="en-US" dirty="0"/>
              <a:t>Phase 2 Broadband Availability and Adoption Campaign (BAAT) complete, roughly 1500 households</a:t>
            </a:r>
          </a:p>
          <a:p>
            <a:pPr lvl="1"/>
            <a:r>
              <a:rPr lang="en-US" dirty="0"/>
              <a:t>Phase 3 (data aggregation and results) in process</a:t>
            </a:r>
          </a:p>
          <a:p>
            <a:pPr lvl="1"/>
            <a:r>
              <a:rPr lang="en-US" dirty="0"/>
              <a:t>Phase 4 (regional structure, process to aggregate and manage regional work) in development</a:t>
            </a:r>
          </a:p>
          <a:p>
            <a:pPr lvl="1"/>
            <a:r>
              <a:rPr lang="en-US" dirty="0"/>
              <a:t>ECC process becoming state best practice with 17 Upstate NY counties signing on</a:t>
            </a:r>
          </a:p>
          <a:p>
            <a:pPr lvl="1"/>
            <a:r>
              <a:rPr lang="en-US" dirty="0"/>
              <a:t>Extensive Press and Media</a:t>
            </a:r>
          </a:p>
          <a:p>
            <a:r>
              <a:rPr lang="en-US" dirty="0"/>
              <a:t>Some summer follow up remains (seasonal and pockets to fill in)</a:t>
            </a:r>
          </a:p>
        </p:txBody>
      </p:sp>
      <p:pic>
        <p:nvPicPr>
          <p:cNvPr id="4" name="Picture 2" descr="NCPR: North Country Public Radio">
            <a:extLst>
              <a:ext uri="{FF2B5EF4-FFF2-40B4-BE49-F238E27FC236}">
                <a16:creationId xmlns:a16="http://schemas.microsoft.com/office/drawing/2014/main" id="{E5CE8AA4-7422-438B-8AA0-447166A9A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03" y="1400175"/>
            <a:ext cx="3060356" cy="27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lbany, NY - Capital Region News, Weather and Sports from NEWSCHANNEL 13 |  WNYT.com">
            <a:extLst>
              <a:ext uri="{FF2B5EF4-FFF2-40B4-BE49-F238E27FC236}">
                <a16:creationId xmlns:a16="http://schemas.microsoft.com/office/drawing/2014/main" id="{752464AE-C000-4A10-A223-A54F7D8A8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6751" y="1574205"/>
            <a:ext cx="4835097" cy="2707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7068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9F46C32-CC61-43F0-9BC7-9D566CDA47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583648"/>
              </p:ext>
            </p:extLst>
          </p:nvPr>
        </p:nvGraphicFramePr>
        <p:xfrm>
          <a:off x="592694" y="2199502"/>
          <a:ext cx="5398575" cy="4443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4998578" imgH="4114800" progId="AcroExch.Document.DC">
                  <p:embed/>
                </p:oleObj>
              </mc:Choice>
              <mc:Fallback>
                <p:oleObj name="Acrobat Document" r:id="rId2" imgW="4998578" imgH="411480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92694" y="2199502"/>
                        <a:ext cx="5398575" cy="44436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FEC84D03-703E-4A22-84E7-8AA80579D6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5097" y="2047419"/>
            <a:ext cx="4824209" cy="459575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273634D7-8861-4DF1-8FCB-433F9D3C0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0897"/>
            <a:ext cx="10515600" cy="689791"/>
          </a:xfrm>
        </p:spPr>
        <p:txBody>
          <a:bodyPr/>
          <a:lstStyle/>
          <a:p>
            <a:r>
              <a:rPr lang="en-US" dirty="0"/>
              <a:t>Communications and Coverage</a:t>
            </a:r>
          </a:p>
        </p:txBody>
      </p:sp>
    </p:spTree>
    <p:extLst>
      <p:ext uri="{BB962C8B-B14F-4D97-AF65-F5344CB8AC3E}">
        <p14:creationId xmlns:p14="http://schemas.microsoft.com/office/powerpoint/2010/main" val="2500248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63BA9-D4E9-40A4-967A-582ACF59F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Force and Marketing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1DB3A-85BA-4060-A98E-4AE4A0B9E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Task Force Focus</a:t>
            </a:r>
          </a:p>
          <a:p>
            <a:pPr lvl="1"/>
            <a:r>
              <a:rPr lang="en-US" dirty="0"/>
              <a:t>Continued updates and clearinghouse for recovery resources/programs</a:t>
            </a:r>
          </a:p>
          <a:p>
            <a:pPr lvl="1"/>
            <a:r>
              <a:rPr lang="en-US" dirty="0"/>
              <a:t>Expand to additional sectors and participants building on recovery workgroup, tourism workgroup to include housing, others</a:t>
            </a:r>
          </a:p>
          <a:p>
            <a:pPr lvl="1"/>
            <a:r>
              <a:rPr lang="en-US" dirty="0"/>
              <a:t>Build on data and public/private collaboration</a:t>
            </a:r>
          </a:p>
          <a:p>
            <a:r>
              <a:rPr lang="en-US" dirty="0"/>
              <a:t>Property Development and Marketing</a:t>
            </a:r>
          </a:p>
          <a:p>
            <a:pPr lvl="1"/>
            <a:r>
              <a:rPr lang="en-US" dirty="0"/>
              <a:t>Engaging with various local sectors including commercial realtors, solar developers, regional economic development groups </a:t>
            </a:r>
          </a:p>
          <a:p>
            <a:pPr lvl="1"/>
            <a:r>
              <a:rPr lang="en-US" dirty="0"/>
              <a:t>Revisiting strategy for both Tech Meadows (City of GF) and Queensbury Park (WC) which will drive </a:t>
            </a:r>
            <a:r>
              <a:rPr lang="en-US"/>
              <a:t>marketing direction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192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103036</TotalTime>
  <Words>258</Words>
  <Application>Microsoft Office PowerPoint</Application>
  <PresentationFormat>Widescreen</PresentationFormat>
  <Paragraphs>32</Paragraphs>
  <Slides>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Adobe Acrobat Document</vt:lpstr>
      <vt:lpstr>EDC Update 23 February 2021</vt:lpstr>
      <vt:lpstr>EDC Economic Development Update Topics</vt:lpstr>
      <vt:lpstr>Business Support and Opportunity</vt:lpstr>
      <vt:lpstr>Broadband Update</vt:lpstr>
      <vt:lpstr>Communications and Coverage</vt:lpstr>
      <vt:lpstr>Task Force and Marketing Updates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EDC Update 20 Oct 2020</dc:title>
  <dc:creator>Jim Siplon</dc:creator>
  <cp:lastModifiedBy>Jim Siplon</cp:lastModifiedBy>
  <cp:revision>27</cp:revision>
  <cp:lastPrinted>2021-04-19T21:28:09Z</cp:lastPrinted>
  <dcterms:created xsi:type="dcterms:W3CDTF">2020-10-19T18:38:41Z</dcterms:created>
  <dcterms:modified xsi:type="dcterms:W3CDTF">2021-04-20T14:41:58Z</dcterms:modified>
</cp:coreProperties>
</file>