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58" r:id="rId4"/>
    <p:sldId id="260" r:id="rId5"/>
    <p:sldId id="259" r:id="rId6"/>
    <p:sldId id="265" r:id="rId7"/>
    <p:sldId id="268" r:id="rId8"/>
    <p:sldId id="267" r:id="rId9"/>
    <p:sldId id="272" r:id="rId10"/>
    <p:sldId id="273" r:id="rId11"/>
    <p:sldId id="274" r:id="rId12"/>
    <p:sldId id="270" r:id="rId13"/>
  </p:sldIdLst>
  <p:sldSz cx="12192000" cy="6858000"/>
  <p:notesSz cx="6858000" cy="91535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C44B32-D44A-4E80-A2EB-FBD86F5A35C5}" v="12" dt="2023-05-23T17:22:17.1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24" autoAdjust="0"/>
    <p:restoredTop sz="94660"/>
  </p:normalViewPr>
  <p:slideViewPr>
    <p:cSldViewPr snapToGrid="0">
      <p:cViewPr varScale="1">
        <p:scale>
          <a:sx n="102" d="100"/>
          <a:sy n="102" d="100"/>
        </p:scale>
        <p:origin x="144" y="1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B6837C-6428-4950-A671-0A034B035290}"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7007ED25-2F0C-4EE5-9184-091F42436891}">
      <dgm:prSet phldrT="[Text]"/>
      <dgm:spPr/>
      <dgm:t>
        <a:bodyPr/>
        <a:lstStyle/>
        <a:p>
          <a:r>
            <a:rPr lang="en-US" b="1" dirty="0"/>
            <a:t>Microcystis</a:t>
          </a:r>
          <a:endParaRPr lang="en-US" dirty="0"/>
        </a:p>
      </dgm:t>
    </dgm:pt>
    <dgm:pt modelId="{FFE0B059-9B1C-48A1-874B-82B0733162E3}" type="parTrans" cxnId="{75EA0B98-B678-45A3-ACB9-B8B008E2BADC}">
      <dgm:prSet/>
      <dgm:spPr/>
      <dgm:t>
        <a:bodyPr/>
        <a:lstStyle/>
        <a:p>
          <a:endParaRPr lang="en-US"/>
        </a:p>
      </dgm:t>
    </dgm:pt>
    <dgm:pt modelId="{BBBCED81-6957-4458-965B-5C1988F171DB}" type="sibTrans" cxnId="{75EA0B98-B678-45A3-ACB9-B8B008E2BADC}">
      <dgm:prSet/>
      <dgm:spPr/>
      <dgm:t>
        <a:bodyPr/>
        <a:lstStyle/>
        <a:p>
          <a:endParaRPr lang="en-US"/>
        </a:p>
      </dgm:t>
    </dgm:pt>
    <dgm:pt modelId="{37109901-662E-46E1-AEAD-38E0268D8D98}">
      <dgm:prSet phldrT="[Text]"/>
      <dgm:spPr/>
      <dgm:t>
        <a:bodyPr/>
        <a:lstStyle/>
        <a:p>
          <a:r>
            <a:rPr lang="en-US" i="1" dirty="0"/>
            <a:t>Anabaena</a:t>
          </a:r>
          <a:endParaRPr lang="en-US" dirty="0"/>
        </a:p>
      </dgm:t>
    </dgm:pt>
    <dgm:pt modelId="{93DA03AB-B5CA-432D-AE0A-245770B85D17}" type="parTrans" cxnId="{BF57E75D-5558-4AE8-89CE-D1915C4FBF9A}">
      <dgm:prSet/>
      <dgm:spPr/>
      <dgm:t>
        <a:bodyPr/>
        <a:lstStyle/>
        <a:p>
          <a:endParaRPr lang="en-US"/>
        </a:p>
      </dgm:t>
    </dgm:pt>
    <dgm:pt modelId="{1BF1FDB6-A2C4-43B2-B731-DF83F2806222}" type="sibTrans" cxnId="{BF57E75D-5558-4AE8-89CE-D1915C4FBF9A}">
      <dgm:prSet/>
      <dgm:spPr/>
      <dgm:t>
        <a:bodyPr/>
        <a:lstStyle/>
        <a:p>
          <a:endParaRPr lang="en-US"/>
        </a:p>
      </dgm:t>
    </dgm:pt>
    <dgm:pt modelId="{96357B3A-36D8-4BFD-AEC1-9A914DED5D0E}">
      <dgm:prSet phldrT="[Text]"/>
      <dgm:spPr/>
      <dgm:t>
        <a:bodyPr/>
        <a:lstStyle/>
        <a:p>
          <a:r>
            <a:rPr lang="en-US" b="1" dirty="0"/>
            <a:t>Cylindrospermopsin</a:t>
          </a:r>
          <a:endParaRPr lang="en-US" dirty="0"/>
        </a:p>
      </dgm:t>
    </dgm:pt>
    <dgm:pt modelId="{9095A5A8-9021-4865-9CB9-CA00937CF383}" type="parTrans" cxnId="{2E581CCE-8079-40F7-99B4-25E7A79DECD2}">
      <dgm:prSet/>
      <dgm:spPr/>
      <dgm:t>
        <a:bodyPr/>
        <a:lstStyle/>
        <a:p>
          <a:endParaRPr lang="en-US"/>
        </a:p>
      </dgm:t>
    </dgm:pt>
    <dgm:pt modelId="{E04CE317-4215-455D-82AF-16E0D2DB9D53}" type="sibTrans" cxnId="{2E581CCE-8079-40F7-99B4-25E7A79DECD2}">
      <dgm:prSet/>
      <dgm:spPr/>
      <dgm:t>
        <a:bodyPr/>
        <a:lstStyle/>
        <a:p>
          <a:endParaRPr lang="en-US"/>
        </a:p>
      </dgm:t>
    </dgm:pt>
    <dgm:pt modelId="{97CC6A22-B837-4366-B52B-0BCA6D967362}">
      <dgm:prSet phldrT="[Text]"/>
      <dgm:spPr/>
      <dgm:t>
        <a:bodyPr/>
        <a:lstStyle/>
        <a:p>
          <a:r>
            <a:rPr lang="en-US" i="1" dirty="0"/>
            <a:t>Cylindrospermopsis raciborskii</a:t>
          </a:r>
          <a:endParaRPr lang="en-US" dirty="0"/>
        </a:p>
      </dgm:t>
    </dgm:pt>
    <dgm:pt modelId="{2A997E61-E2F8-4B80-A8A9-4A1B4190DB2D}" type="parTrans" cxnId="{2DD70E84-9A59-47C2-8ED9-7E27CD246520}">
      <dgm:prSet/>
      <dgm:spPr/>
      <dgm:t>
        <a:bodyPr/>
        <a:lstStyle/>
        <a:p>
          <a:endParaRPr lang="en-US"/>
        </a:p>
      </dgm:t>
    </dgm:pt>
    <dgm:pt modelId="{0FF70270-2292-4275-A58E-0D82B3435DE9}" type="sibTrans" cxnId="{2DD70E84-9A59-47C2-8ED9-7E27CD246520}">
      <dgm:prSet/>
      <dgm:spPr/>
      <dgm:t>
        <a:bodyPr/>
        <a:lstStyle/>
        <a:p>
          <a:endParaRPr lang="en-US"/>
        </a:p>
      </dgm:t>
    </dgm:pt>
    <dgm:pt modelId="{D4B59343-6B3F-46BB-A129-494885113B64}">
      <dgm:prSet phldrT="[Text]"/>
      <dgm:spPr/>
      <dgm:t>
        <a:bodyPr/>
        <a:lstStyle/>
        <a:p>
          <a:r>
            <a:rPr lang="en-US" b="1" dirty="0"/>
            <a:t>Anatoxins</a:t>
          </a:r>
          <a:endParaRPr lang="en-US" dirty="0"/>
        </a:p>
      </dgm:t>
    </dgm:pt>
    <dgm:pt modelId="{030CCE57-1DA9-4F1C-9D6A-56072121F160}" type="parTrans" cxnId="{1BCCFD61-FD6E-42F6-9784-04816D139314}">
      <dgm:prSet/>
      <dgm:spPr/>
      <dgm:t>
        <a:bodyPr/>
        <a:lstStyle/>
        <a:p>
          <a:endParaRPr lang="en-US"/>
        </a:p>
      </dgm:t>
    </dgm:pt>
    <dgm:pt modelId="{4AABB994-8F6D-4C0B-A5C9-B37EB5FEF4E8}" type="sibTrans" cxnId="{1BCCFD61-FD6E-42F6-9784-04816D139314}">
      <dgm:prSet/>
      <dgm:spPr/>
      <dgm:t>
        <a:bodyPr/>
        <a:lstStyle/>
        <a:p>
          <a:endParaRPr lang="en-US"/>
        </a:p>
      </dgm:t>
    </dgm:pt>
    <dgm:pt modelId="{2D5449EE-5FE5-473E-BA46-D73ED0EC6CB6}">
      <dgm:prSet phldrT="[Text]"/>
      <dgm:spPr/>
      <dgm:t>
        <a:bodyPr/>
        <a:lstStyle/>
        <a:p>
          <a:r>
            <a:rPr lang="en-US" i="1" dirty="0"/>
            <a:t>Chrysosporum (Aphanizomenon) ovalisporum</a:t>
          </a:r>
          <a:endParaRPr lang="en-US" dirty="0"/>
        </a:p>
      </dgm:t>
    </dgm:pt>
    <dgm:pt modelId="{F5751C92-4EFA-4D2B-B041-E98088752F72}" type="parTrans" cxnId="{326C00A7-454B-4F39-9724-D447632DD9B6}">
      <dgm:prSet/>
      <dgm:spPr/>
      <dgm:t>
        <a:bodyPr/>
        <a:lstStyle/>
        <a:p>
          <a:endParaRPr lang="en-US"/>
        </a:p>
      </dgm:t>
    </dgm:pt>
    <dgm:pt modelId="{EAA5FE9A-3E0F-4792-9BF3-04F908573970}" type="sibTrans" cxnId="{326C00A7-454B-4F39-9724-D447632DD9B6}">
      <dgm:prSet/>
      <dgm:spPr/>
      <dgm:t>
        <a:bodyPr/>
        <a:lstStyle/>
        <a:p>
          <a:endParaRPr lang="en-US"/>
        </a:p>
      </dgm:t>
    </dgm:pt>
    <dgm:pt modelId="{EFF5792E-43CE-4406-90DD-F577EE21DFBE}">
      <dgm:prSet phldrT="[Text]"/>
      <dgm:spPr/>
      <dgm:t>
        <a:bodyPr/>
        <a:lstStyle/>
        <a:p>
          <a:r>
            <a:rPr lang="en-US" i="1" dirty="0"/>
            <a:t>Fischerella</a:t>
          </a:r>
          <a:endParaRPr lang="en-US" dirty="0"/>
        </a:p>
      </dgm:t>
    </dgm:pt>
    <dgm:pt modelId="{2D780AEC-B357-4F77-9516-3BB06361C4C8}" type="parTrans" cxnId="{FBE42F76-70DE-45AA-A356-CC79E5FAC9C7}">
      <dgm:prSet/>
      <dgm:spPr/>
      <dgm:t>
        <a:bodyPr/>
        <a:lstStyle/>
        <a:p>
          <a:endParaRPr lang="en-US"/>
        </a:p>
      </dgm:t>
    </dgm:pt>
    <dgm:pt modelId="{1A7E0746-78E8-4528-8218-1E891902133D}" type="sibTrans" cxnId="{FBE42F76-70DE-45AA-A356-CC79E5FAC9C7}">
      <dgm:prSet/>
      <dgm:spPr/>
      <dgm:t>
        <a:bodyPr/>
        <a:lstStyle/>
        <a:p>
          <a:endParaRPr lang="en-US"/>
        </a:p>
      </dgm:t>
    </dgm:pt>
    <dgm:pt modelId="{183E6308-43A8-43AE-A5FF-7CE91C45B880}">
      <dgm:prSet phldrT="[Text]"/>
      <dgm:spPr/>
      <dgm:t>
        <a:bodyPr/>
        <a:lstStyle/>
        <a:p>
          <a:r>
            <a:rPr lang="en-US" i="1" dirty="0"/>
            <a:t>Gloeotrichia</a:t>
          </a:r>
          <a:endParaRPr lang="en-US" dirty="0"/>
        </a:p>
      </dgm:t>
    </dgm:pt>
    <dgm:pt modelId="{01BCDF92-D97C-4A40-A87F-25D75C44470D}" type="parTrans" cxnId="{3B603AF5-831A-4B12-9BDC-12B5F713C25E}">
      <dgm:prSet/>
      <dgm:spPr/>
      <dgm:t>
        <a:bodyPr/>
        <a:lstStyle/>
        <a:p>
          <a:endParaRPr lang="en-US"/>
        </a:p>
      </dgm:t>
    </dgm:pt>
    <dgm:pt modelId="{F1F3D1DA-F19F-4B98-AB87-D7E14E043D0A}" type="sibTrans" cxnId="{3B603AF5-831A-4B12-9BDC-12B5F713C25E}">
      <dgm:prSet/>
      <dgm:spPr/>
      <dgm:t>
        <a:bodyPr/>
        <a:lstStyle/>
        <a:p>
          <a:endParaRPr lang="en-US"/>
        </a:p>
      </dgm:t>
    </dgm:pt>
    <dgm:pt modelId="{93D7F5EB-FBF9-4EC7-8BD0-D796C8B6DA64}">
      <dgm:prSet phldrT="[Text]"/>
      <dgm:spPr/>
      <dgm:t>
        <a:bodyPr/>
        <a:lstStyle/>
        <a:p>
          <a:r>
            <a:rPr lang="en-US" i="1" dirty="0"/>
            <a:t>Nodularia</a:t>
          </a:r>
          <a:endParaRPr lang="en-US" dirty="0"/>
        </a:p>
      </dgm:t>
    </dgm:pt>
    <dgm:pt modelId="{736A4CCC-4A43-4953-81D9-4CD1F0AEBD71}" type="parTrans" cxnId="{8D7D692A-6670-4163-BBFE-4C117BB8ECAD}">
      <dgm:prSet/>
      <dgm:spPr/>
      <dgm:t>
        <a:bodyPr/>
        <a:lstStyle/>
        <a:p>
          <a:endParaRPr lang="en-US"/>
        </a:p>
      </dgm:t>
    </dgm:pt>
    <dgm:pt modelId="{D177BBC1-41CB-4CFE-842A-274D17230317}" type="sibTrans" cxnId="{8D7D692A-6670-4163-BBFE-4C117BB8ECAD}">
      <dgm:prSet/>
      <dgm:spPr/>
      <dgm:t>
        <a:bodyPr/>
        <a:lstStyle/>
        <a:p>
          <a:endParaRPr lang="en-US"/>
        </a:p>
      </dgm:t>
    </dgm:pt>
    <dgm:pt modelId="{3D8DD692-94F9-44EB-AA57-817EF53D7B35}">
      <dgm:prSet phldrT="[Text]"/>
      <dgm:spPr/>
      <dgm:t>
        <a:bodyPr/>
        <a:lstStyle/>
        <a:p>
          <a:r>
            <a:rPr lang="en-US" i="1" dirty="0"/>
            <a:t>Nostoc</a:t>
          </a:r>
          <a:endParaRPr lang="en-US" dirty="0"/>
        </a:p>
      </dgm:t>
    </dgm:pt>
    <dgm:pt modelId="{1CA0FCCC-BCAB-4AC5-8A69-7354801EF53F}" type="parTrans" cxnId="{612549DD-80B7-446C-97B7-0A55B04E759A}">
      <dgm:prSet/>
      <dgm:spPr/>
      <dgm:t>
        <a:bodyPr/>
        <a:lstStyle/>
        <a:p>
          <a:endParaRPr lang="en-US"/>
        </a:p>
      </dgm:t>
    </dgm:pt>
    <dgm:pt modelId="{38E8B50D-990F-4BB3-ACC5-7FF9CF49789B}" type="sibTrans" cxnId="{612549DD-80B7-446C-97B7-0A55B04E759A}">
      <dgm:prSet/>
      <dgm:spPr/>
      <dgm:t>
        <a:bodyPr/>
        <a:lstStyle/>
        <a:p>
          <a:endParaRPr lang="en-US"/>
        </a:p>
      </dgm:t>
    </dgm:pt>
    <dgm:pt modelId="{E3E61754-35C8-4365-9726-B9FE93F0CD0E}">
      <dgm:prSet phldrT="[Text]"/>
      <dgm:spPr/>
      <dgm:t>
        <a:bodyPr/>
        <a:lstStyle/>
        <a:p>
          <a:r>
            <a:rPr lang="en-US" i="1" dirty="0"/>
            <a:t>Microcystis</a:t>
          </a:r>
          <a:endParaRPr lang="en-US" dirty="0"/>
        </a:p>
      </dgm:t>
    </dgm:pt>
    <dgm:pt modelId="{3BEAA43D-85FF-4B51-A992-DFB8810C42AD}" type="parTrans" cxnId="{77655DED-BE2A-4543-86D3-77494CFCF262}">
      <dgm:prSet/>
      <dgm:spPr/>
      <dgm:t>
        <a:bodyPr/>
        <a:lstStyle/>
        <a:p>
          <a:endParaRPr lang="en-US"/>
        </a:p>
      </dgm:t>
    </dgm:pt>
    <dgm:pt modelId="{49233E0B-FE2D-4DDA-85A8-97EE3C562B15}" type="sibTrans" cxnId="{77655DED-BE2A-4543-86D3-77494CFCF262}">
      <dgm:prSet/>
      <dgm:spPr/>
      <dgm:t>
        <a:bodyPr/>
        <a:lstStyle/>
        <a:p>
          <a:endParaRPr lang="en-US"/>
        </a:p>
      </dgm:t>
    </dgm:pt>
    <dgm:pt modelId="{48D2EE3D-1EF5-4EFC-B530-307C6A23EAA7}">
      <dgm:prSet phldrT="[Text]"/>
      <dgm:spPr/>
      <dgm:t>
        <a:bodyPr/>
        <a:lstStyle/>
        <a:p>
          <a:r>
            <a:rPr lang="en-US" i="1" dirty="0"/>
            <a:t>Planktothrix</a:t>
          </a:r>
          <a:endParaRPr lang="en-US" dirty="0"/>
        </a:p>
      </dgm:t>
    </dgm:pt>
    <dgm:pt modelId="{09108B35-4278-4BCF-B3B0-9A4BD39852DF}" type="parTrans" cxnId="{7DC5962B-8A65-43E7-83DD-6D46CB3DC765}">
      <dgm:prSet/>
      <dgm:spPr/>
      <dgm:t>
        <a:bodyPr/>
        <a:lstStyle/>
        <a:p>
          <a:endParaRPr lang="en-US"/>
        </a:p>
      </dgm:t>
    </dgm:pt>
    <dgm:pt modelId="{C5C332B9-85D9-4930-A524-09F85899FC2B}" type="sibTrans" cxnId="{7DC5962B-8A65-43E7-83DD-6D46CB3DC765}">
      <dgm:prSet/>
      <dgm:spPr/>
      <dgm:t>
        <a:bodyPr/>
        <a:lstStyle/>
        <a:p>
          <a:endParaRPr lang="en-US"/>
        </a:p>
      </dgm:t>
    </dgm:pt>
    <dgm:pt modelId="{C23CB4E4-B90D-45B7-BD52-2BEA2E6CA4FC}">
      <dgm:prSet phldrT="[Text]"/>
      <dgm:spPr/>
      <dgm:t>
        <a:bodyPr/>
        <a:lstStyle/>
        <a:p>
          <a:r>
            <a:rPr lang="en-US" i="1" dirty="0"/>
            <a:t>Aphanizomenon flos-aquae</a:t>
          </a:r>
          <a:endParaRPr lang="en-US" dirty="0"/>
        </a:p>
      </dgm:t>
    </dgm:pt>
    <dgm:pt modelId="{BB0A9EEB-4527-4A99-B6BB-65185FDA3B87}" type="parTrans" cxnId="{DDCA7588-85A3-4591-9401-4D05736AB5AF}">
      <dgm:prSet/>
      <dgm:spPr/>
      <dgm:t>
        <a:bodyPr/>
        <a:lstStyle/>
        <a:p>
          <a:endParaRPr lang="en-US"/>
        </a:p>
      </dgm:t>
    </dgm:pt>
    <dgm:pt modelId="{32CDA453-EA0E-46D5-95B3-07C529D97C5B}" type="sibTrans" cxnId="{DDCA7588-85A3-4591-9401-4D05736AB5AF}">
      <dgm:prSet/>
      <dgm:spPr/>
      <dgm:t>
        <a:bodyPr/>
        <a:lstStyle/>
        <a:p>
          <a:endParaRPr lang="en-US"/>
        </a:p>
      </dgm:t>
    </dgm:pt>
    <dgm:pt modelId="{01D8BC15-DD78-4577-9FB5-CACFDD96985E}">
      <dgm:prSet phldrT="[Text]"/>
      <dgm:spPr/>
      <dgm:t>
        <a:bodyPr/>
        <a:lstStyle/>
        <a:p>
          <a:r>
            <a:rPr lang="en-US" i="1" dirty="0"/>
            <a:t>Aphanizomenon gracile</a:t>
          </a:r>
          <a:endParaRPr lang="en-US" dirty="0"/>
        </a:p>
      </dgm:t>
    </dgm:pt>
    <dgm:pt modelId="{A3E2D0AB-0969-407D-95DD-C08BED491267}" type="parTrans" cxnId="{7D94F92E-6C3A-4756-8B0D-61901BDFDDE4}">
      <dgm:prSet/>
      <dgm:spPr/>
      <dgm:t>
        <a:bodyPr/>
        <a:lstStyle/>
        <a:p>
          <a:endParaRPr lang="en-US"/>
        </a:p>
      </dgm:t>
    </dgm:pt>
    <dgm:pt modelId="{5ED954DB-9072-4F7C-ACC1-2E3F385996DA}" type="sibTrans" cxnId="{7D94F92E-6C3A-4756-8B0D-61901BDFDDE4}">
      <dgm:prSet/>
      <dgm:spPr/>
      <dgm:t>
        <a:bodyPr/>
        <a:lstStyle/>
        <a:p>
          <a:endParaRPr lang="en-US"/>
        </a:p>
      </dgm:t>
    </dgm:pt>
    <dgm:pt modelId="{D52FA9B4-4A6E-4733-96BB-54D279354AC8}">
      <dgm:prSet phldrT="[Text]"/>
      <dgm:spPr/>
      <dgm:t>
        <a:bodyPr/>
        <a:lstStyle/>
        <a:p>
          <a:r>
            <a:rPr lang="en-US" i="1" dirty="0"/>
            <a:t>Aphanizomenon ovalisporum</a:t>
          </a:r>
          <a:endParaRPr lang="en-US" dirty="0"/>
        </a:p>
      </dgm:t>
    </dgm:pt>
    <dgm:pt modelId="{D11E27FE-188E-4C67-B145-7BA5780FFB37}" type="parTrans" cxnId="{B3ACDCCC-0C8B-443E-BE3E-87B9765F1D82}">
      <dgm:prSet/>
      <dgm:spPr/>
      <dgm:t>
        <a:bodyPr/>
        <a:lstStyle/>
        <a:p>
          <a:endParaRPr lang="en-US"/>
        </a:p>
      </dgm:t>
    </dgm:pt>
    <dgm:pt modelId="{73226FFD-C602-4334-B106-72FF3AF7CA62}" type="sibTrans" cxnId="{B3ACDCCC-0C8B-443E-BE3E-87B9765F1D82}">
      <dgm:prSet/>
      <dgm:spPr/>
      <dgm:t>
        <a:bodyPr/>
        <a:lstStyle/>
        <a:p>
          <a:endParaRPr lang="en-US"/>
        </a:p>
      </dgm:t>
    </dgm:pt>
    <dgm:pt modelId="{72738D1B-AAA7-4CBD-9924-620D8277896D}">
      <dgm:prSet phldrT="[Text]"/>
      <dgm:spPr/>
      <dgm:t>
        <a:bodyPr/>
        <a:lstStyle/>
        <a:p>
          <a:r>
            <a:rPr lang="en-US" i="1" dirty="0"/>
            <a:t>Umezakia natans</a:t>
          </a:r>
          <a:endParaRPr lang="en-US" dirty="0"/>
        </a:p>
      </dgm:t>
    </dgm:pt>
    <dgm:pt modelId="{3C907D5C-3EB5-436D-9C4F-BC7AEB2261D3}" type="parTrans" cxnId="{6C77E6B9-07CA-42C9-A671-C51A6830C929}">
      <dgm:prSet/>
      <dgm:spPr/>
      <dgm:t>
        <a:bodyPr/>
        <a:lstStyle/>
        <a:p>
          <a:endParaRPr lang="en-US"/>
        </a:p>
      </dgm:t>
    </dgm:pt>
    <dgm:pt modelId="{7D217C9F-8F98-4059-97DB-0B13E5506F71}" type="sibTrans" cxnId="{6C77E6B9-07CA-42C9-A671-C51A6830C929}">
      <dgm:prSet/>
      <dgm:spPr/>
      <dgm:t>
        <a:bodyPr/>
        <a:lstStyle/>
        <a:p>
          <a:endParaRPr lang="en-US"/>
        </a:p>
      </dgm:t>
    </dgm:pt>
    <dgm:pt modelId="{C390D807-85A0-40B4-9E21-7D8B276B1B4A}">
      <dgm:prSet phldrT="[Text]"/>
      <dgm:spPr/>
      <dgm:t>
        <a:bodyPr/>
        <a:lstStyle/>
        <a:p>
          <a:r>
            <a:rPr lang="en-US" i="1" dirty="0"/>
            <a:t> Anabaena bergii </a:t>
          </a:r>
          <a:endParaRPr lang="en-US" dirty="0"/>
        </a:p>
      </dgm:t>
    </dgm:pt>
    <dgm:pt modelId="{94CA8260-1992-437C-90C3-6F3291C72CD5}" type="parTrans" cxnId="{AA1A4B59-89C8-4C1A-93A4-1FC3F410DB9B}">
      <dgm:prSet/>
      <dgm:spPr/>
      <dgm:t>
        <a:bodyPr/>
        <a:lstStyle/>
        <a:p>
          <a:endParaRPr lang="en-US"/>
        </a:p>
      </dgm:t>
    </dgm:pt>
    <dgm:pt modelId="{23D7F96C-E3EA-4D52-947A-65E642AE1A13}" type="sibTrans" cxnId="{AA1A4B59-89C8-4C1A-93A4-1FC3F410DB9B}">
      <dgm:prSet/>
      <dgm:spPr/>
      <dgm:t>
        <a:bodyPr/>
        <a:lstStyle/>
        <a:p>
          <a:endParaRPr lang="en-US"/>
        </a:p>
      </dgm:t>
    </dgm:pt>
    <dgm:pt modelId="{6A5F8920-C39C-4CE1-BE3D-8AD136385E5C}">
      <dgm:prSet phldrT="[Text]"/>
      <dgm:spPr/>
      <dgm:t>
        <a:bodyPr/>
        <a:lstStyle/>
        <a:p>
          <a:r>
            <a:rPr lang="en-US" i="1" dirty="0"/>
            <a:t>Anabaena lapponica</a:t>
          </a:r>
          <a:endParaRPr lang="en-US" dirty="0"/>
        </a:p>
      </dgm:t>
    </dgm:pt>
    <dgm:pt modelId="{2866FCCD-A8F2-47DB-8A62-444CD02BC65B}" type="parTrans" cxnId="{961B562F-1E4A-44C9-8199-B4E1FC6954FE}">
      <dgm:prSet/>
      <dgm:spPr/>
      <dgm:t>
        <a:bodyPr/>
        <a:lstStyle/>
        <a:p>
          <a:endParaRPr lang="en-US"/>
        </a:p>
      </dgm:t>
    </dgm:pt>
    <dgm:pt modelId="{4A2E7413-EC3E-4E2F-8BFA-16CE7E90B9C7}" type="sibTrans" cxnId="{961B562F-1E4A-44C9-8199-B4E1FC6954FE}">
      <dgm:prSet/>
      <dgm:spPr/>
      <dgm:t>
        <a:bodyPr/>
        <a:lstStyle/>
        <a:p>
          <a:endParaRPr lang="en-US"/>
        </a:p>
      </dgm:t>
    </dgm:pt>
    <dgm:pt modelId="{61FDA7BD-8E5F-4698-A6FD-C20D80173DD5}">
      <dgm:prSet phldrT="[Text]"/>
      <dgm:spPr/>
      <dgm:t>
        <a:bodyPr/>
        <a:lstStyle/>
        <a:p>
          <a:r>
            <a:rPr lang="en-US" i="1" dirty="0"/>
            <a:t>Anabaena planctonica</a:t>
          </a:r>
          <a:endParaRPr lang="en-US" dirty="0"/>
        </a:p>
      </dgm:t>
    </dgm:pt>
    <dgm:pt modelId="{2827BB2A-28B9-40B7-A76D-34487FC675DE}" type="parTrans" cxnId="{E00094D1-2288-41A5-A1A1-03B08CEDFF5C}">
      <dgm:prSet/>
      <dgm:spPr/>
      <dgm:t>
        <a:bodyPr/>
        <a:lstStyle/>
        <a:p>
          <a:endParaRPr lang="en-US"/>
        </a:p>
      </dgm:t>
    </dgm:pt>
    <dgm:pt modelId="{48599FFD-E59C-46F2-8895-7F0776B8F2A1}" type="sibTrans" cxnId="{E00094D1-2288-41A5-A1A1-03B08CEDFF5C}">
      <dgm:prSet/>
      <dgm:spPr/>
      <dgm:t>
        <a:bodyPr/>
        <a:lstStyle/>
        <a:p>
          <a:endParaRPr lang="en-US"/>
        </a:p>
      </dgm:t>
    </dgm:pt>
    <dgm:pt modelId="{3617D4A5-7226-4821-B914-B5EE3C88F878}">
      <dgm:prSet phldrT="[Text]"/>
      <dgm:spPr/>
      <dgm:t>
        <a:bodyPr/>
        <a:lstStyle/>
        <a:p>
          <a:r>
            <a:rPr lang="en-US" i="1" dirty="0"/>
            <a:t> Rhaphidiopsis curvata</a:t>
          </a:r>
          <a:endParaRPr lang="en-US" dirty="0"/>
        </a:p>
      </dgm:t>
    </dgm:pt>
    <dgm:pt modelId="{F660557D-3033-4A94-A0AA-455245EE254A}" type="parTrans" cxnId="{66150E67-B7D8-495F-892D-41FE6ABDA133}">
      <dgm:prSet/>
      <dgm:spPr/>
      <dgm:t>
        <a:bodyPr/>
        <a:lstStyle/>
        <a:p>
          <a:endParaRPr lang="en-US"/>
        </a:p>
      </dgm:t>
    </dgm:pt>
    <dgm:pt modelId="{03BB6DB5-E314-4E7F-AD13-3EE98090AFD6}" type="sibTrans" cxnId="{66150E67-B7D8-495F-892D-41FE6ABDA133}">
      <dgm:prSet/>
      <dgm:spPr/>
      <dgm:t>
        <a:bodyPr/>
        <a:lstStyle/>
        <a:p>
          <a:endParaRPr lang="en-US"/>
        </a:p>
      </dgm:t>
    </dgm:pt>
    <dgm:pt modelId="{4B16E39A-A898-4714-A577-38826ABE8CE1}">
      <dgm:prSet phldrT="[Text]"/>
      <dgm:spPr/>
      <dgm:t>
        <a:bodyPr/>
        <a:lstStyle/>
        <a:p>
          <a:r>
            <a:rPr lang="en-US" i="1" dirty="0"/>
            <a:t>Lyngbya wollei</a:t>
          </a:r>
          <a:endParaRPr lang="en-US" dirty="0"/>
        </a:p>
      </dgm:t>
    </dgm:pt>
    <dgm:pt modelId="{1684CF48-293C-4F33-8410-804BB9548B20}" type="parTrans" cxnId="{A4EB6FD1-604D-46B2-B42D-339353268B04}">
      <dgm:prSet/>
      <dgm:spPr/>
      <dgm:t>
        <a:bodyPr/>
        <a:lstStyle/>
        <a:p>
          <a:endParaRPr lang="en-US"/>
        </a:p>
      </dgm:t>
    </dgm:pt>
    <dgm:pt modelId="{7D2F36AB-10E8-4A15-829E-8A6119EA2950}" type="sibTrans" cxnId="{A4EB6FD1-604D-46B2-B42D-339353268B04}">
      <dgm:prSet/>
      <dgm:spPr/>
      <dgm:t>
        <a:bodyPr/>
        <a:lstStyle/>
        <a:p>
          <a:endParaRPr lang="en-US"/>
        </a:p>
      </dgm:t>
    </dgm:pt>
    <dgm:pt modelId="{0861F567-CFDE-4F48-8C33-3A4BA2808DCE}">
      <dgm:prSet phldrT="[Text]"/>
      <dgm:spPr/>
      <dgm:t>
        <a:bodyPr/>
        <a:lstStyle/>
        <a:p>
          <a:r>
            <a:rPr lang="en-US" i="1" dirty="0"/>
            <a:t>Rhaphidiopsis mediterranea</a:t>
          </a:r>
          <a:endParaRPr lang="en-US" dirty="0"/>
        </a:p>
      </dgm:t>
    </dgm:pt>
    <dgm:pt modelId="{CF14EB3C-A717-4A5C-B68F-0143A1F4A1DC}" type="parTrans" cxnId="{3086B650-52A7-4307-AF8F-6374312918BF}">
      <dgm:prSet/>
      <dgm:spPr/>
      <dgm:t>
        <a:bodyPr/>
        <a:lstStyle/>
        <a:p>
          <a:endParaRPr lang="en-US"/>
        </a:p>
      </dgm:t>
    </dgm:pt>
    <dgm:pt modelId="{4C4EF104-D416-4E35-B436-D6089BE93720}" type="sibTrans" cxnId="{3086B650-52A7-4307-AF8F-6374312918BF}">
      <dgm:prSet/>
      <dgm:spPr/>
      <dgm:t>
        <a:bodyPr/>
        <a:lstStyle/>
        <a:p>
          <a:endParaRPr lang="en-US"/>
        </a:p>
      </dgm:t>
    </dgm:pt>
    <dgm:pt modelId="{522E4C3C-1F93-474F-B285-1F09AB57C3A8}">
      <dgm:prSet phldrT="[Text]"/>
      <dgm:spPr/>
      <dgm:t>
        <a:bodyPr/>
        <a:lstStyle/>
        <a:p>
          <a:r>
            <a:rPr lang="en-US" i="1" dirty="0"/>
            <a:t>Cuspidothrix Cylindrospermopsis</a:t>
          </a:r>
          <a:endParaRPr lang="en-US" dirty="0"/>
        </a:p>
      </dgm:t>
    </dgm:pt>
    <dgm:pt modelId="{E695356D-908B-48E1-BE04-6C08FCEF219A}" type="parTrans" cxnId="{538B1A61-8178-4406-B3CD-67C8CFA87DEF}">
      <dgm:prSet/>
      <dgm:spPr/>
      <dgm:t>
        <a:bodyPr/>
        <a:lstStyle/>
        <a:p>
          <a:endParaRPr lang="en-US"/>
        </a:p>
      </dgm:t>
    </dgm:pt>
    <dgm:pt modelId="{90B2C3DA-DC68-46B7-BB55-8A1CAF9B0E7B}" type="sibTrans" cxnId="{538B1A61-8178-4406-B3CD-67C8CFA87DEF}">
      <dgm:prSet/>
      <dgm:spPr/>
      <dgm:t>
        <a:bodyPr/>
        <a:lstStyle/>
        <a:p>
          <a:endParaRPr lang="en-US"/>
        </a:p>
      </dgm:t>
    </dgm:pt>
    <dgm:pt modelId="{A6F0E24A-0272-484F-AB3B-CF27967A91DD}">
      <dgm:prSet phldrT="[Text]"/>
      <dgm:spPr/>
      <dgm:t>
        <a:bodyPr/>
        <a:lstStyle/>
        <a:p>
          <a:r>
            <a:rPr lang="en-US" i="1" dirty="0"/>
            <a:t> Cylindrospermum</a:t>
          </a:r>
          <a:endParaRPr lang="en-US" dirty="0"/>
        </a:p>
      </dgm:t>
    </dgm:pt>
    <dgm:pt modelId="{DC5155EF-E504-4F02-80CE-45F6D9E9FDE2}" type="parTrans" cxnId="{75AE8D66-C9CF-4DF9-B97B-F3EAE4523E6D}">
      <dgm:prSet/>
      <dgm:spPr/>
      <dgm:t>
        <a:bodyPr/>
        <a:lstStyle/>
        <a:p>
          <a:endParaRPr lang="en-US"/>
        </a:p>
      </dgm:t>
    </dgm:pt>
    <dgm:pt modelId="{922A6DC7-6EC8-4653-9879-154BF0F024BE}" type="sibTrans" cxnId="{75AE8D66-C9CF-4DF9-B97B-F3EAE4523E6D}">
      <dgm:prSet/>
      <dgm:spPr/>
      <dgm:t>
        <a:bodyPr/>
        <a:lstStyle/>
        <a:p>
          <a:endParaRPr lang="en-US"/>
        </a:p>
      </dgm:t>
    </dgm:pt>
    <dgm:pt modelId="{C5F081BD-EDF5-4C4C-AE1F-32D8F6E70E48}">
      <dgm:prSet phldrT="[Text]"/>
      <dgm:spPr/>
      <dgm:t>
        <a:bodyPr/>
        <a:lstStyle/>
        <a:p>
          <a:r>
            <a:rPr lang="en-US" i="1" dirty="0"/>
            <a:t>Microcystis</a:t>
          </a:r>
          <a:endParaRPr lang="en-US" dirty="0"/>
        </a:p>
      </dgm:t>
    </dgm:pt>
    <dgm:pt modelId="{53FBB71F-CFD7-432B-955F-BD90F710BF25}" type="parTrans" cxnId="{785CBAA1-66D3-46A9-82A7-FA2B28D7CCDC}">
      <dgm:prSet/>
      <dgm:spPr/>
      <dgm:t>
        <a:bodyPr/>
        <a:lstStyle/>
        <a:p>
          <a:endParaRPr lang="en-US"/>
        </a:p>
      </dgm:t>
    </dgm:pt>
    <dgm:pt modelId="{FB6F2682-6BF3-47D4-8281-8CD3197AE49E}" type="sibTrans" cxnId="{785CBAA1-66D3-46A9-82A7-FA2B28D7CCDC}">
      <dgm:prSet/>
      <dgm:spPr/>
      <dgm:t>
        <a:bodyPr/>
        <a:lstStyle/>
        <a:p>
          <a:endParaRPr lang="en-US"/>
        </a:p>
      </dgm:t>
    </dgm:pt>
    <dgm:pt modelId="{D82C39FA-757F-408A-B1AC-E2FDD1F451D7}">
      <dgm:prSet phldrT="[Text]"/>
      <dgm:spPr/>
      <dgm:t>
        <a:bodyPr/>
        <a:lstStyle/>
        <a:p>
          <a:r>
            <a:rPr lang="en-US" i="1" dirty="0"/>
            <a:t>Dolichospermum</a:t>
          </a:r>
          <a:endParaRPr lang="en-US" dirty="0"/>
        </a:p>
      </dgm:t>
    </dgm:pt>
    <dgm:pt modelId="{A54B6039-3D75-45CF-9E2B-EA987576453B}" type="parTrans" cxnId="{A150996C-2A3C-41E1-A867-36DDB2216088}">
      <dgm:prSet/>
      <dgm:spPr/>
      <dgm:t>
        <a:bodyPr/>
        <a:lstStyle/>
        <a:p>
          <a:endParaRPr lang="en-US"/>
        </a:p>
      </dgm:t>
    </dgm:pt>
    <dgm:pt modelId="{F0FB9922-20EA-471F-BF40-D3781F699442}" type="sibTrans" cxnId="{A150996C-2A3C-41E1-A867-36DDB2216088}">
      <dgm:prSet/>
      <dgm:spPr/>
      <dgm:t>
        <a:bodyPr/>
        <a:lstStyle/>
        <a:p>
          <a:endParaRPr lang="en-US"/>
        </a:p>
      </dgm:t>
    </dgm:pt>
    <dgm:pt modelId="{6DDA694F-50E6-4783-A0E3-6A0CFF7760F3}">
      <dgm:prSet phldrT="[Text]"/>
      <dgm:spPr/>
      <dgm:t>
        <a:bodyPr/>
        <a:lstStyle/>
        <a:p>
          <a:r>
            <a:rPr lang="en-US" i="1" dirty="0"/>
            <a:t>Oscillatoria</a:t>
          </a:r>
          <a:endParaRPr lang="en-US" dirty="0"/>
        </a:p>
      </dgm:t>
    </dgm:pt>
    <dgm:pt modelId="{949689AF-2C5A-47CA-B7E9-B99DDF757C12}" type="parTrans" cxnId="{14550B0F-7FA7-4B34-A0F4-F0E22CB7216C}">
      <dgm:prSet/>
      <dgm:spPr/>
      <dgm:t>
        <a:bodyPr/>
        <a:lstStyle/>
        <a:p>
          <a:endParaRPr lang="en-US"/>
        </a:p>
      </dgm:t>
    </dgm:pt>
    <dgm:pt modelId="{4FE90DD4-3FC1-441E-8442-04FA63B4822D}" type="sibTrans" cxnId="{14550B0F-7FA7-4B34-A0F4-F0E22CB7216C}">
      <dgm:prSet/>
      <dgm:spPr/>
      <dgm:t>
        <a:bodyPr/>
        <a:lstStyle/>
        <a:p>
          <a:endParaRPr lang="en-US"/>
        </a:p>
      </dgm:t>
    </dgm:pt>
    <dgm:pt modelId="{98D3D7EA-013E-468B-9B12-4083394EDF10}">
      <dgm:prSet phldrT="[Text]"/>
      <dgm:spPr/>
      <dgm:t>
        <a:bodyPr/>
        <a:lstStyle/>
        <a:p>
          <a:r>
            <a:rPr lang="en-US" i="1" dirty="0"/>
            <a:t>Planktothrix </a:t>
          </a:r>
          <a:endParaRPr lang="en-US" dirty="0"/>
        </a:p>
      </dgm:t>
    </dgm:pt>
    <dgm:pt modelId="{C0B4A8CD-9B53-42B6-B342-32FA86E9D5D3}" type="parTrans" cxnId="{1FF72B27-ECC0-4108-87EB-257DA9BEA4BD}">
      <dgm:prSet/>
      <dgm:spPr/>
      <dgm:t>
        <a:bodyPr/>
        <a:lstStyle/>
        <a:p>
          <a:endParaRPr lang="en-US"/>
        </a:p>
      </dgm:t>
    </dgm:pt>
    <dgm:pt modelId="{CBC7755C-0C53-4992-96A0-407BC3854866}" type="sibTrans" cxnId="{1FF72B27-ECC0-4108-87EB-257DA9BEA4BD}">
      <dgm:prSet/>
      <dgm:spPr/>
      <dgm:t>
        <a:bodyPr/>
        <a:lstStyle/>
        <a:p>
          <a:endParaRPr lang="en-US"/>
        </a:p>
      </dgm:t>
    </dgm:pt>
    <dgm:pt modelId="{A2562458-AFE1-4EA3-8901-3DA60FD56741}">
      <dgm:prSet phldrT="[Text]"/>
      <dgm:spPr/>
      <dgm:t>
        <a:bodyPr/>
        <a:lstStyle/>
        <a:p>
          <a:r>
            <a:rPr lang="en-US" i="1" dirty="0"/>
            <a:t>Phormidium </a:t>
          </a:r>
          <a:endParaRPr lang="en-US" dirty="0"/>
        </a:p>
      </dgm:t>
    </dgm:pt>
    <dgm:pt modelId="{7E6282A1-E118-4A13-A209-CE5464D82A19}" type="parTrans" cxnId="{90287ADE-F1C2-499E-A0F0-6074CDFC5060}">
      <dgm:prSet/>
      <dgm:spPr/>
      <dgm:t>
        <a:bodyPr/>
        <a:lstStyle/>
        <a:p>
          <a:endParaRPr lang="en-US"/>
        </a:p>
      </dgm:t>
    </dgm:pt>
    <dgm:pt modelId="{8C3E1A3A-9CFD-48EA-8DCC-7917F005C676}" type="sibTrans" cxnId="{90287ADE-F1C2-499E-A0F0-6074CDFC5060}">
      <dgm:prSet/>
      <dgm:spPr/>
      <dgm:t>
        <a:bodyPr/>
        <a:lstStyle/>
        <a:p>
          <a:endParaRPr lang="en-US"/>
        </a:p>
      </dgm:t>
    </dgm:pt>
    <dgm:pt modelId="{1CCEC5EA-E70A-4107-9332-E0D1F63BA30A}">
      <dgm:prSet phldrT="[Text]"/>
      <dgm:spPr/>
      <dgm:t>
        <a:bodyPr/>
        <a:lstStyle/>
        <a:p>
          <a:r>
            <a:rPr lang="en-US" i="1" dirty="0"/>
            <a:t>Anabaena flos-aquae</a:t>
          </a:r>
          <a:endParaRPr lang="en-US" dirty="0"/>
        </a:p>
      </dgm:t>
    </dgm:pt>
    <dgm:pt modelId="{90FE92EF-ED08-4001-919F-A14DD265F636}" type="parTrans" cxnId="{276C8F8B-3DC6-4D50-8132-8FF762B8D87E}">
      <dgm:prSet/>
      <dgm:spPr/>
      <dgm:t>
        <a:bodyPr/>
        <a:lstStyle/>
        <a:p>
          <a:endParaRPr lang="en-US"/>
        </a:p>
      </dgm:t>
    </dgm:pt>
    <dgm:pt modelId="{4B7133C4-2B0C-4D09-AA48-CC72046DA176}" type="sibTrans" cxnId="{276C8F8B-3DC6-4D50-8132-8FF762B8D87E}">
      <dgm:prSet/>
      <dgm:spPr/>
      <dgm:t>
        <a:bodyPr/>
        <a:lstStyle/>
        <a:p>
          <a:endParaRPr lang="en-US"/>
        </a:p>
      </dgm:t>
    </dgm:pt>
    <dgm:pt modelId="{E490C5F3-C185-47AE-B9E5-57D325760451}">
      <dgm:prSet phldrT="[Text]"/>
      <dgm:spPr/>
      <dgm:t>
        <a:bodyPr/>
        <a:lstStyle/>
        <a:p>
          <a:r>
            <a:rPr lang="en-US" i="1" dirty="0"/>
            <a:t>A. lemmermannii</a:t>
          </a:r>
          <a:endParaRPr lang="en-US" dirty="0"/>
        </a:p>
      </dgm:t>
    </dgm:pt>
    <dgm:pt modelId="{7B2FC1C9-7110-4418-88F1-25D73190A937}" type="parTrans" cxnId="{1ECF18A0-BDF5-4442-9A48-56318AF5B562}">
      <dgm:prSet/>
      <dgm:spPr/>
      <dgm:t>
        <a:bodyPr/>
        <a:lstStyle/>
        <a:p>
          <a:endParaRPr lang="en-US"/>
        </a:p>
      </dgm:t>
    </dgm:pt>
    <dgm:pt modelId="{E955060F-84E0-4E1D-B006-D47767039279}" type="sibTrans" cxnId="{1ECF18A0-BDF5-4442-9A48-56318AF5B562}">
      <dgm:prSet/>
      <dgm:spPr/>
      <dgm:t>
        <a:bodyPr/>
        <a:lstStyle/>
        <a:p>
          <a:endParaRPr lang="en-US"/>
        </a:p>
      </dgm:t>
    </dgm:pt>
    <dgm:pt modelId="{94FE54EB-BE64-4F04-8EA0-DF9FBDEDEA38}">
      <dgm:prSet phldrT="[Text]"/>
      <dgm:spPr/>
      <dgm:t>
        <a:bodyPr/>
        <a:lstStyle/>
        <a:p>
          <a:r>
            <a:rPr lang="en-US" i="1" dirty="0"/>
            <a:t>Raphidiopsis mediterranea ( Cylindrospermopsis raciborskii)</a:t>
          </a:r>
          <a:endParaRPr lang="en-US" dirty="0"/>
        </a:p>
      </dgm:t>
    </dgm:pt>
    <dgm:pt modelId="{07961F07-E2D9-4F62-94ED-6A81428D52A4}" type="parTrans" cxnId="{1F2839C4-2CCE-4773-9D05-ADB354C256F9}">
      <dgm:prSet/>
      <dgm:spPr/>
      <dgm:t>
        <a:bodyPr/>
        <a:lstStyle/>
        <a:p>
          <a:endParaRPr lang="en-US"/>
        </a:p>
      </dgm:t>
    </dgm:pt>
    <dgm:pt modelId="{660FA360-ED7E-4D29-B5E3-B2675FD93422}" type="sibTrans" cxnId="{1F2839C4-2CCE-4773-9D05-ADB354C256F9}">
      <dgm:prSet/>
      <dgm:spPr/>
      <dgm:t>
        <a:bodyPr/>
        <a:lstStyle/>
        <a:p>
          <a:endParaRPr lang="en-US"/>
        </a:p>
      </dgm:t>
    </dgm:pt>
    <dgm:pt modelId="{692799AA-26AE-44D0-9358-F6733CCA163E}">
      <dgm:prSet phldrT="[Text]"/>
      <dgm:spPr/>
      <dgm:t>
        <a:bodyPr/>
        <a:lstStyle/>
        <a:p>
          <a:r>
            <a:rPr lang="en-US" i="1" dirty="0"/>
            <a:t>Tychonema</a:t>
          </a:r>
          <a:endParaRPr lang="en-US" dirty="0"/>
        </a:p>
      </dgm:t>
    </dgm:pt>
    <dgm:pt modelId="{EA448642-9220-4403-88ED-1FAFB87B4B43}" type="parTrans" cxnId="{EAE6562D-FCCC-484A-8C68-C3489D23CFFB}">
      <dgm:prSet/>
      <dgm:spPr/>
      <dgm:t>
        <a:bodyPr/>
        <a:lstStyle/>
        <a:p>
          <a:endParaRPr lang="en-US"/>
        </a:p>
      </dgm:t>
    </dgm:pt>
    <dgm:pt modelId="{5745BE5B-03F1-4D0F-A205-09500A7D7745}" type="sibTrans" cxnId="{EAE6562D-FCCC-484A-8C68-C3489D23CFFB}">
      <dgm:prSet/>
      <dgm:spPr/>
      <dgm:t>
        <a:bodyPr/>
        <a:lstStyle/>
        <a:p>
          <a:endParaRPr lang="en-US"/>
        </a:p>
      </dgm:t>
    </dgm:pt>
    <dgm:pt modelId="{B44643DC-2E82-41B1-9287-41BC25F57032}">
      <dgm:prSet phldrT="[Text]"/>
      <dgm:spPr/>
      <dgm:t>
        <a:bodyPr/>
        <a:lstStyle/>
        <a:p>
          <a:r>
            <a:rPr lang="en-US" i="1" dirty="0"/>
            <a:t>Woronichinia</a:t>
          </a:r>
          <a:endParaRPr lang="en-US" dirty="0"/>
        </a:p>
      </dgm:t>
    </dgm:pt>
    <dgm:pt modelId="{27373C74-F074-4411-8143-78F88377313E}" type="parTrans" cxnId="{48BA21DF-8A3A-4FC1-9284-0F834520BC10}">
      <dgm:prSet/>
      <dgm:spPr/>
      <dgm:t>
        <a:bodyPr/>
        <a:lstStyle/>
        <a:p>
          <a:endParaRPr lang="en-US"/>
        </a:p>
      </dgm:t>
    </dgm:pt>
    <dgm:pt modelId="{86955F99-B68E-48A4-9127-4E36A78143C8}" type="sibTrans" cxnId="{48BA21DF-8A3A-4FC1-9284-0F834520BC10}">
      <dgm:prSet/>
      <dgm:spPr/>
      <dgm:t>
        <a:bodyPr/>
        <a:lstStyle/>
        <a:p>
          <a:endParaRPr lang="en-US"/>
        </a:p>
      </dgm:t>
    </dgm:pt>
    <dgm:pt modelId="{9ABC20C7-D0FB-42E9-B31D-31261D40C6C5}">
      <dgm:prSet phldrT="[Text]"/>
      <dgm:spPr/>
      <dgm:t>
        <a:bodyPr/>
        <a:lstStyle/>
        <a:p>
          <a:r>
            <a:rPr lang="en-US" i="1" dirty="0"/>
            <a:t>Oscillatoria</a:t>
          </a:r>
          <a:endParaRPr lang="en-US" dirty="0"/>
        </a:p>
      </dgm:t>
    </dgm:pt>
    <dgm:pt modelId="{9B3A2D90-A6D5-4D1E-BD33-EA477A342774}" type="parTrans" cxnId="{05DB30F9-E45B-4199-AC2C-A409F1426D0F}">
      <dgm:prSet/>
      <dgm:spPr/>
      <dgm:t>
        <a:bodyPr/>
        <a:lstStyle/>
        <a:p>
          <a:endParaRPr lang="en-US"/>
        </a:p>
      </dgm:t>
    </dgm:pt>
    <dgm:pt modelId="{10D76962-0B8A-4769-9D34-3AAB2540A01B}" type="sibTrans" cxnId="{05DB30F9-E45B-4199-AC2C-A409F1426D0F}">
      <dgm:prSet/>
      <dgm:spPr/>
      <dgm:t>
        <a:bodyPr/>
        <a:lstStyle/>
        <a:p>
          <a:endParaRPr lang="en-US"/>
        </a:p>
      </dgm:t>
    </dgm:pt>
    <dgm:pt modelId="{8A7D67AF-39BD-4B56-A9A7-75AFC77C12DF}" type="pres">
      <dgm:prSet presAssocID="{1EB6837C-6428-4950-A671-0A034B035290}" presName="linearFlow" presStyleCnt="0">
        <dgm:presLayoutVars>
          <dgm:dir/>
          <dgm:animLvl val="lvl"/>
          <dgm:resizeHandles/>
        </dgm:presLayoutVars>
      </dgm:prSet>
      <dgm:spPr/>
    </dgm:pt>
    <dgm:pt modelId="{5E78F0B9-D64B-45E5-B9EF-1BD552FB3ADC}" type="pres">
      <dgm:prSet presAssocID="{7007ED25-2F0C-4EE5-9184-091F42436891}" presName="compositeNode" presStyleCnt="0">
        <dgm:presLayoutVars>
          <dgm:bulletEnabled val="1"/>
        </dgm:presLayoutVars>
      </dgm:prSet>
      <dgm:spPr/>
    </dgm:pt>
    <dgm:pt modelId="{778C01A2-FDEA-431B-8AAC-6CC4F02D98E5}" type="pres">
      <dgm:prSet presAssocID="{7007ED25-2F0C-4EE5-9184-091F42436891}" presName="image" presStyleLbl="fgImgPlace1" presStyleIdx="0" presStyleCnt="3"/>
      <dgm:spPr>
        <a:blipFill rotWithShape="1">
          <a:blip xmlns:r="http://schemas.openxmlformats.org/officeDocument/2006/relationships" r:embed="rId1"/>
          <a:stretch>
            <a:fillRect/>
          </a:stretch>
        </a:blipFill>
      </dgm:spPr>
    </dgm:pt>
    <dgm:pt modelId="{2822D709-2CAE-4926-A053-D910B6638678}" type="pres">
      <dgm:prSet presAssocID="{7007ED25-2F0C-4EE5-9184-091F42436891}" presName="childNode" presStyleLbl="node1" presStyleIdx="0" presStyleCnt="3">
        <dgm:presLayoutVars>
          <dgm:bulletEnabled val="1"/>
        </dgm:presLayoutVars>
      </dgm:prSet>
      <dgm:spPr/>
    </dgm:pt>
    <dgm:pt modelId="{D39E3771-248F-4F25-800A-53E0ECF21875}" type="pres">
      <dgm:prSet presAssocID="{7007ED25-2F0C-4EE5-9184-091F42436891}" presName="parentNode" presStyleLbl="revTx" presStyleIdx="0" presStyleCnt="3">
        <dgm:presLayoutVars>
          <dgm:chMax val="0"/>
          <dgm:bulletEnabled val="1"/>
        </dgm:presLayoutVars>
      </dgm:prSet>
      <dgm:spPr/>
    </dgm:pt>
    <dgm:pt modelId="{7C409248-9456-476A-9103-F2BB88025313}" type="pres">
      <dgm:prSet presAssocID="{BBBCED81-6957-4458-965B-5C1988F171DB}" presName="sibTrans" presStyleCnt="0"/>
      <dgm:spPr/>
    </dgm:pt>
    <dgm:pt modelId="{92DE7F33-5F96-4FE2-BA62-33E0C0829AB1}" type="pres">
      <dgm:prSet presAssocID="{96357B3A-36D8-4BFD-AEC1-9A914DED5D0E}" presName="compositeNode" presStyleCnt="0">
        <dgm:presLayoutVars>
          <dgm:bulletEnabled val="1"/>
        </dgm:presLayoutVars>
      </dgm:prSet>
      <dgm:spPr/>
    </dgm:pt>
    <dgm:pt modelId="{AA1E2953-337D-4A56-BD66-56A3CFE81DB7}" type="pres">
      <dgm:prSet presAssocID="{96357B3A-36D8-4BFD-AEC1-9A914DED5D0E}" presName="image" presStyleLbl="fgImgPlace1" presStyleIdx="1" presStyleCnt="3"/>
      <dgm:spPr>
        <a:blipFill rotWithShape="1">
          <a:blip xmlns:r="http://schemas.openxmlformats.org/officeDocument/2006/relationships" r:embed="rId2"/>
          <a:stretch>
            <a:fillRect/>
          </a:stretch>
        </a:blipFill>
      </dgm:spPr>
    </dgm:pt>
    <dgm:pt modelId="{D34F4238-779A-4CEC-B30C-21C713DCD888}" type="pres">
      <dgm:prSet presAssocID="{96357B3A-36D8-4BFD-AEC1-9A914DED5D0E}" presName="childNode" presStyleLbl="node1" presStyleIdx="1" presStyleCnt="3">
        <dgm:presLayoutVars>
          <dgm:bulletEnabled val="1"/>
        </dgm:presLayoutVars>
      </dgm:prSet>
      <dgm:spPr/>
    </dgm:pt>
    <dgm:pt modelId="{FFB4735C-9338-4AEB-8814-F30356B48076}" type="pres">
      <dgm:prSet presAssocID="{96357B3A-36D8-4BFD-AEC1-9A914DED5D0E}" presName="parentNode" presStyleLbl="revTx" presStyleIdx="1" presStyleCnt="3">
        <dgm:presLayoutVars>
          <dgm:chMax val="0"/>
          <dgm:bulletEnabled val="1"/>
        </dgm:presLayoutVars>
      </dgm:prSet>
      <dgm:spPr/>
    </dgm:pt>
    <dgm:pt modelId="{07179876-0E0A-45FF-86C8-EE75C171F7DD}" type="pres">
      <dgm:prSet presAssocID="{E04CE317-4215-455D-82AF-16E0D2DB9D53}" presName="sibTrans" presStyleCnt="0"/>
      <dgm:spPr/>
    </dgm:pt>
    <dgm:pt modelId="{64634DBB-8487-46CF-B56B-03F115692890}" type="pres">
      <dgm:prSet presAssocID="{D4B59343-6B3F-46BB-A129-494885113B64}" presName="compositeNode" presStyleCnt="0">
        <dgm:presLayoutVars>
          <dgm:bulletEnabled val="1"/>
        </dgm:presLayoutVars>
      </dgm:prSet>
      <dgm:spPr/>
    </dgm:pt>
    <dgm:pt modelId="{167374FE-D923-4796-9ACA-6B5EA5F38CEE}" type="pres">
      <dgm:prSet presAssocID="{D4B59343-6B3F-46BB-A129-494885113B64}" presName="image" presStyleLbl="fgImgPlace1" presStyleIdx="2" presStyleCnt="3"/>
      <dgm:spPr>
        <a:blipFill rotWithShape="1">
          <a:blip xmlns:r="http://schemas.openxmlformats.org/officeDocument/2006/relationships" r:embed="rId3"/>
          <a:stretch>
            <a:fillRect/>
          </a:stretch>
        </a:blipFill>
      </dgm:spPr>
    </dgm:pt>
    <dgm:pt modelId="{D6148A3C-F675-4173-A117-134336BFF3DA}" type="pres">
      <dgm:prSet presAssocID="{D4B59343-6B3F-46BB-A129-494885113B64}" presName="childNode" presStyleLbl="node1" presStyleIdx="2" presStyleCnt="3">
        <dgm:presLayoutVars>
          <dgm:bulletEnabled val="1"/>
        </dgm:presLayoutVars>
      </dgm:prSet>
      <dgm:spPr/>
    </dgm:pt>
    <dgm:pt modelId="{ADE3EF96-2791-4567-8C5E-A11D22FB8A03}" type="pres">
      <dgm:prSet presAssocID="{D4B59343-6B3F-46BB-A129-494885113B64}" presName="parentNode" presStyleLbl="revTx" presStyleIdx="2" presStyleCnt="3">
        <dgm:presLayoutVars>
          <dgm:chMax val="0"/>
          <dgm:bulletEnabled val="1"/>
        </dgm:presLayoutVars>
      </dgm:prSet>
      <dgm:spPr/>
    </dgm:pt>
  </dgm:ptLst>
  <dgm:cxnLst>
    <dgm:cxn modelId="{93044E0A-2FDE-4C87-941E-EC3DCD8BF382}" type="presOf" srcId="{183E6308-43A8-43AE-A5FF-7CE91C45B880}" destId="{2822D709-2CAE-4926-A053-D910B6638678}" srcOrd="0" destOrd="2" presId="urn:microsoft.com/office/officeart/2005/8/layout/hList2"/>
    <dgm:cxn modelId="{14550B0F-7FA7-4B34-A0F4-F0E22CB7216C}" srcId="{D4B59343-6B3F-46BB-A129-494885113B64}" destId="{6DDA694F-50E6-4783-A0E3-6A0CFF7760F3}" srcOrd="5" destOrd="0" parTransId="{949689AF-2C5A-47CA-B7E9-B99DDF757C12}" sibTransId="{4FE90DD4-3FC1-441E-8442-04FA63B4822D}"/>
    <dgm:cxn modelId="{5825870F-DFB2-468B-82F6-93F29F44CCC2}" type="presOf" srcId="{B44643DC-2E82-41B1-9287-41BC25F57032}" destId="{D6148A3C-F675-4173-A117-134336BFF3DA}" srcOrd="0" destOrd="12" presId="urn:microsoft.com/office/officeart/2005/8/layout/hList2"/>
    <dgm:cxn modelId="{A00EBA0F-BA33-4851-8D86-A61BD7AEE980}" type="presOf" srcId="{522E4C3C-1F93-474F-B285-1F09AB57C3A8}" destId="{D6148A3C-F675-4173-A117-134336BFF3DA}" srcOrd="0" destOrd="1" presId="urn:microsoft.com/office/officeart/2005/8/layout/hList2"/>
    <dgm:cxn modelId="{C9ACF50F-9DF9-4CC8-876D-6FA21F40654C}" type="presOf" srcId="{3617D4A5-7226-4821-B914-B5EE3C88F878}" destId="{D34F4238-779A-4CEC-B30C-21C713DCD888}" srcOrd="0" destOrd="9" presId="urn:microsoft.com/office/officeart/2005/8/layout/hList2"/>
    <dgm:cxn modelId="{C7489412-8363-4E9E-A5A1-0B2046E6F480}" type="presOf" srcId="{3D8DD692-94F9-44EB-AA57-817EF53D7B35}" destId="{2822D709-2CAE-4926-A053-D910B6638678}" srcOrd="0" destOrd="4" presId="urn:microsoft.com/office/officeart/2005/8/layout/hList2"/>
    <dgm:cxn modelId="{A9B1E31D-94AA-41AD-9AE3-F69DC115F224}" type="presOf" srcId="{D82C39FA-757F-408A-B1AC-E2FDD1F451D7}" destId="{D6148A3C-F675-4173-A117-134336BFF3DA}" srcOrd="0" destOrd="3" presId="urn:microsoft.com/office/officeart/2005/8/layout/hList2"/>
    <dgm:cxn modelId="{1FF72B27-ECC0-4108-87EB-257DA9BEA4BD}" srcId="{D4B59343-6B3F-46BB-A129-494885113B64}" destId="{98D3D7EA-013E-468B-9B12-4083394EDF10}" srcOrd="6" destOrd="0" parTransId="{C0B4A8CD-9B53-42B6-B342-32FA86E9D5D3}" sibTransId="{CBC7755C-0C53-4992-96A0-407BC3854866}"/>
    <dgm:cxn modelId="{8D7D692A-6670-4163-BBFE-4C117BB8ECAD}" srcId="{7007ED25-2F0C-4EE5-9184-091F42436891}" destId="{93D7F5EB-FBF9-4EC7-8BD0-D796C8B6DA64}" srcOrd="3" destOrd="0" parTransId="{736A4CCC-4A43-4953-81D9-4CD1F0AEBD71}" sibTransId="{D177BBC1-41CB-4CFE-842A-274D17230317}"/>
    <dgm:cxn modelId="{7DC5962B-8A65-43E7-83DD-6D46CB3DC765}" srcId="{7007ED25-2F0C-4EE5-9184-091F42436891}" destId="{48D2EE3D-1EF5-4EFC-B530-307C6A23EAA7}" srcOrd="7" destOrd="0" parTransId="{09108B35-4278-4BCF-B3B0-9A4BD39852DF}" sibTransId="{C5C332B9-85D9-4930-A524-09F85899FC2B}"/>
    <dgm:cxn modelId="{EAE6562D-FCCC-484A-8C68-C3489D23CFFB}" srcId="{D4B59343-6B3F-46BB-A129-494885113B64}" destId="{692799AA-26AE-44D0-9358-F6733CCA163E}" srcOrd="11" destOrd="0" parTransId="{EA448642-9220-4403-88ED-1FAFB87B4B43}" sibTransId="{5745BE5B-03F1-4D0F-A205-09500A7D7745}"/>
    <dgm:cxn modelId="{7D94F92E-6C3A-4756-8B0D-61901BDFDDE4}" srcId="{96357B3A-36D8-4BFD-AEC1-9A914DED5D0E}" destId="{01D8BC15-DD78-4577-9FB5-CACFDD96985E}" srcOrd="2" destOrd="0" parTransId="{A3E2D0AB-0969-407D-95DD-C08BED491267}" sibTransId="{5ED954DB-9072-4F7C-ACC1-2E3F385996DA}"/>
    <dgm:cxn modelId="{54E56E2F-1882-411D-9EEE-2D8BB3F8B28E}" type="presOf" srcId="{D4B59343-6B3F-46BB-A129-494885113B64}" destId="{ADE3EF96-2791-4567-8C5E-A11D22FB8A03}" srcOrd="0" destOrd="0" presId="urn:microsoft.com/office/officeart/2005/8/layout/hList2"/>
    <dgm:cxn modelId="{961B562F-1E4A-44C9-8199-B4E1FC6954FE}" srcId="{96357B3A-36D8-4BFD-AEC1-9A914DED5D0E}" destId="{6A5F8920-C39C-4CE1-BE3D-8AD136385E5C}" srcOrd="6" destOrd="0" parTransId="{2866FCCD-A8F2-47DB-8A62-444CD02BC65B}" sibTransId="{4A2E7413-EC3E-4E2F-8BFA-16CE7E90B9C7}"/>
    <dgm:cxn modelId="{6066C538-5EF1-44C6-8455-8E0EE1DBD983}" type="presOf" srcId="{E3E61754-35C8-4365-9726-B9FE93F0CD0E}" destId="{2822D709-2CAE-4926-A053-D910B6638678}" srcOrd="0" destOrd="6" presId="urn:microsoft.com/office/officeart/2005/8/layout/hList2"/>
    <dgm:cxn modelId="{297AAD5C-FFF8-48A9-A854-629EB0E752BB}" type="presOf" srcId="{97CC6A22-B837-4366-B52B-0BCA6D967362}" destId="{D34F4238-779A-4CEC-B30C-21C713DCD888}" srcOrd="0" destOrd="0" presId="urn:microsoft.com/office/officeart/2005/8/layout/hList2"/>
    <dgm:cxn modelId="{D901BC5C-0B55-4578-B19D-2BDAB20FBEDF}" type="presOf" srcId="{EFF5792E-43CE-4406-90DD-F577EE21DFBE}" destId="{2822D709-2CAE-4926-A053-D910B6638678}" srcOrd="0" destOrd="1" presId="urn:microsoft.com/office/officeart/2005/8/layout/hList2"/>
    <dgm:cxn modelId="{BF57E75D-5558-4AE8-89CE-D1915C4FBF9A}" srcId="{7007ED25-2F0C-4EE5-9184-091F42436891}" destId="{37109901-662E-46E1-AEAD-38E0268D8D98}" srcOrd="0" destOrd="0" parTransId="{93DA03AB-B5CA-432D-AE0A-245770B85D17}" sibTransId="{1BF1FDB6-A2C4-43B2-B731-DF83F2806222}"/>
    <dgm:cxn modelId="{538B1A61-8178-4406-B3CD-67C8CFA87DEF}" srcId="{D4B59343-6B3F-46BB-A129-494885113B64}" destId="{522E4C3C-1F93-474F-B285-1F09AB57C3A8}" srcOrd="1" destOrd="0" parTransId="{E695356D-908B-48E1-BE04-6C08FCEF219A}" sibTransId="{90B2C3DA-DC68-46B7-BB55-8A1CAF9B0E7B}"/>
    <dgm:cxn modelId="{1BCCFD61-FD6E-42F6-9784-04816D139314}" srcId="{1EB6837C-6428-4950-A671-0A034B035290}" destId="{D4B59343-6B3F-46BB-A129-494885113B64}" srcOrd="2" destOrd="0" parTransId="{030CCE57-1DA9-4F1C-9D6A-56072121F160}" sibTransId="{4AABB994-8F6D-4C0B-A5C9-B37EB5FEF4E8}"/>
    <dgm:cxn modelId="{46612342-1FEB-4D5B-AEF7-4679965182A9}" type="presOf" srcId="{6A5F8920-C39C-4CE1-BE3D-8AD136385E5C}" destId="{D34F4238-779A-4CEC-B30C-21C713DCD888}" srcOrd="0" destOrd="6" presId="urn:microsoft.com/office/officeart/2005/8/layout/hList2"/>
    <dgm:cxn modelId="{5D483A64-9394-46F7-A9BD-D04D826B58C7}" type="presOf" srcId="{A2562458-AFE1-4EA3-8901-3DA60FD56741}" destId="{D6148A3C-F675-4173-A117-134336BFF3DA}" srcOrd="0" destOrd="7" presId="urn:microsoft.com/office/officeart/2005/8/layout/hList2"/>
    <dgm:cxn modelId="{75AE8D66-C9CF-4DF9-B97B-F3EAE4523E6D}" srcId="{D4B59343-6B3F-46BB-A129-494885113B64}" destId="{A6F0E24A-0272-484F-AB3B-CF27967A91DD}" srcOrd="2" destOrd="0" parTransId="{DC5155EF-E504-4F02-80CE-45F6D9E9FDE2}" sibTransId="{922A6DC7-6EC8-4653-9879-154BF0F024BE}"/>
    <dgm:cxn modelId="{66150E67-B7D8-495F-892D-41FE6ABDA133}" srcId="{96357B3A-36D8-4BFD-AEC1-9A914DED5D0E}" destId="{3617D4A5-7226-4821-B914-B5EE3C88F878}" srcOrd="9" destOrd="0" parTransId="{F660557D-3033-4A94-A0AA-455245EE254A}" sibTransId="{03BB6DB5-E314-4E7F-AD13-3EE98090AFD6}"/>
    <dgm:cxn modelId="{6B859E68-DFE9-41EB-A3E9-1B45FA74E633}" type="presOf" srcId="{01D8BC15-DD78-4577-9FB5-CACFDD96985E}" destId="{D34F4238-779A-4CEC-B30C-21C713DCD888}" srcOrd="0" destOrd="2" presId="urn:microsoft.com/office/officeart/2005/8/layout/hList2"/>
    <dgm:cxn modelId="{B82A0349-67CE-453F-AA0C-3351991A0EBE}" type="presOf" srcId="{2D5449EE-5FE5-473E-BA46-D73ED0EC6CB6}" destId="{D6148A3C-F675-4173-A117-134336BFF3DA}" srcOrd="0" destOrd="0" presId="urn:microsoft.com/office/officeart/2005/8/layout/hList2"/>
    <dgm:cxn modelId="{61DEE54B-4E53-424F-A815-78FF2292AD94}" type="presOf" srcId="{1EB6837C-6428-4950-A671-0A034B035290}" destId="{8A7D67AF-39BD-4B56-A9A7-75AFC77C12DF}" srcOrd="0" destOrd="0" presId="urn:microsoft.com/office/officeart/2005/8/layout/hList2"/>
    <dgm:cxn modelId="{A150996C-2A3C-41E1-A867-36DDB2216088}" srcId="{D4B59343-6B3F-46BB-A129-494885113B64}" destId="{D82C39FA-757F-408A-B1AC-E2FDD1F451D7}" srcOrd="3" destOrd="0" parTransId="{A54B6039-3D75-45CF-9E2B-EA987576453B}" sibTransId="{F0FB9922-20EA-471F-BF40-D3781F699442}"/>
    <dgm:cxn modelId="{3086B650-52A7-4307-AF8F-6374312918BF}" srcId="{96357B3A-36D8-4BFD-AEC1-9A914DED5D0E}" destId="{0861F567-CFDE-4F48-8C33-3A4BA2808DCE}" srcOrd="10" destOrd="0" parTransId="{CF14EB3C-A717-4A5C-B68F-0143A1F4A1DC}" sibTransId="{4C4EF104-D416-4E35-B436-D6089BE93720}"/>
    <dgm:cxn modelId="{FBE42F76-70DE-45AA-A356-CC79E5FAC9C7}" srcId="{7007ED25-2F0C-4EE5-9184-091F42436891}" destId="{EFF5792E-43CE-4406-90DD-F577EE21DFBE}" srcOrd="1" destOrd="0" parTransId="{2D780AEC-B357-4F77-9516-3BB06361C4C8}" sibTransId="{1A7E0746-78E8-4528-8218-1E891902133D}"/>
    <dgm:cxn modelId="{820B6D77-45FE-43FB-83A7-8A9480BB39CE}" type="presOf" srcId="{C5F081BD-EDF5-4C4C-AE1F-32D8F6E70E48}" destId="{D6148A3C-F675-4173-A117-134336BFF3DA}" srcOrd="0" destOrd="4" presId="urn:microsoft.com/office/officeart/2005/8/layout/hList2"/>
    <dgm:cxn modelId="{D2699677-6AD1-490E-AEC9-804BE90BDEDC}" type="presOf" srcId="{98D3D7EA-013E-468B-9B12-4083394EDF10}" destId="{D6148A3C-F675-4173-A117-134336BFF3DA}" srcOrd="0" destOrd="6" presId="urn:microsoft.com/office/officeart/2005/8/layout/hList2"/>
    <dgm:cxn modelId="{AA1A4B59-89C8-4C1A-93A4-1FC3F410DB9B}" srcId="{96357B3A-36D8-4BFD-AEC1-9A914DED5D0E}" destId="{C390D807-85A0-40B4-9E21-7D8B276B1B4A}" srcOrd="5" destOrd="0" parTransId="{94CA8260-1992-437C-90C3-6F3291C72CD5}" sibTransId="{23D7F96C-E3EA-4D52-947A-65E642AE1A13}"/>
    <dgm:cxn modelId="{0FA55659-47D1-41A1-B2C2-4F4E47122587}" type="presOf" srcId="{9ABC20C7-D0FB-42E9-B31D-31261D40C6C5}" destId="{2822D709-2CAE-4926-A053-D910B6638678}" srcOrd="0" destOrd="5" presId="urn:microsoft.com/office/officeart/2005/8/layout/hList2"/>
    <dgm:cxn modelId="{07A29E7C-7CE2-4F29-BC56-3674A527A9C3}" type="presOf" srcId="{94FE54EB-BE64-4F04-8EA0-DF9FBDEDEA38}" destId="{D6148A3C-F675-4173-A117-134336BFF3DA}" srcOrd="0" destOrd="10" presId="urn:microsoft.com/office/officeart/2005/8/layout/hList2"/>
    <dgm:cxn modelId="{09A8D97D-864C-44B3-A31F-A6A96968ADEA}" type="presOf" srcId="{C390D807-85A0-40B4-9E21-7D8B276B1B4A}" destId="{D34F4238-779A-4CEC-B30C-21C713DCD888}" srcOrd="0" destOrd="5" presId="urn:microsoft.com/office/officeart/2005/8/layout/hList2"/>
    <dgm:cxn modelId="{2DD70E84-9A59-47C2-8ED9-7E27CD246520}" srcId="{96357B3A-36D8-4BFD-AEC1-9A914DED5D0E}" destId="{97CC6A22-B837-4366-B52B-0BCA6D967362}" srcOrd="0" destOrd="0" parTransId="{2A997E61-E2F8-4B80-A8A9-4A1B4190DB2D}" sibTransId="{0FF70270-2292-4275-A58E-0D82B3435DE9}"/>
    <dgm:cxn modelId="{DDCA7588-85A3-4591-9401-4D05736AB5AF}" srcId="{96357B3A-36D8-4BFD-AEC1-9A914DED5D0E}" destId="{C23CB4E4-B90D-45B7-BD52-2BEA2E6CA4FC}" srcOrd="1" destOrd="0" parTransId="{BB0A9EEB-4527-4A99-B6BB-65185FDA3B87}" sibTransId="{32CDA453-EA0E-46D5-95B3-07C529D97C5B}"/>
    <dgm:cxn modelId="{A256FE88-CA2B-4AE4-870A-E5A0D030DF87}" type="presOf" srcId="{61FDA7BD-8E5F-4698-A6FD-C20D80173DD5}" destId="{D34F4238-779A-4CEC-B30C-21C713DCD888}" srcOrd="0" destOrd="7" presId="urn:microsoft.com/office/officeart/2005/8/layout/hList2"/>
    <dgm:cxn modelId="{276C8F8B-3DC6-4D50-8132-8FF762B8D87E}" srcId="{D4B59343-6B3F-46BB-A129-494885113B64}" destId="{1CCEC5EA-E70A-4107-9332-E0D1F63BA30A}" srcOrd="8" destOrd="0" parTransId="{90FE92EF-ED08-4001-919F-A14DD265F636}" sibTransId="{4B7133C4-2B0C-4D09-AA48-CC72046DA176}"/>
    <dgm:cxn modelId="{D1DA6A90-ECAD-408F-9F10-C61AF269BB78}" type="presOf" srcId="{0861F567-CFDE-4F48-8C33-3A4BA2808DCE}" destId="{D34F4238-779A-4CEC-B30C-21C713DCD888}" srcOrd="0" destOrd="10" presId="urn:microsoft.com/office/officeart/2005/8/layout/hList2"/>
    <dgm:cxn modelId="{37BFBB90-B45C-45F3-B175-8F0C6F76DD5F}" type="presOf" srcId="{692799AA-26AE-44D0-9358-F6733CCA163E}" destId="{D6148A3C-F675-4173-A117-134336BFF3DA}" srcOrd="0" destOrd="11" presId="urn:microsoft.com/office/officeart/2005/8/layout/hList2"/>
    <dgm:cxn modelId="{1FF60392-FA87-450D-B80F-F4DC1D448554}" type="presOf" srcId="{D52FA9B4-4A6E-4733-96BB-54D279354AC8}" destId="{D34F4238-779A-4CEC-B30C-21C713DCD888}" srcOrd="0" destOrd="3" presId="urn:microsoft.com/office/officeart/2005/8/layout/hList2"/>
    <dgm:cxn modelId="{57541D96-A4BC-4039-8A4B-44DEFA90FC7E}" type="presOf" srcId="{C23CB4E4-B90D-45B7-BD52-2BEA2E6CA4FC}" destId="{D34F4238-779A-4CEC-B30C-21C713DCD888}" srcOrd="0" destOrd="1" presId="urn:microsoft.com/office/officeart/2005/8/layout/hList2"/>
    <dgm:cxn modelId="{75EA0B98-B678-45A3-ACB9-B8B008E2BADC}" srcId="{1EB6837C-6428-4950-A671-0A034B035290}" destId="{7007ED25-2F0C-4EE5-9184-091F42436891}" srcOrd="0" destOrd="0" parTransId="{FFE0B059-9B1C-48A1-874B-82B0733162E3}" sibTransId="{BBBCED81-6957-4458-965B-5C1988F171DB}"/>
    <dgm:cxn modelId="{1ECF18A0-BDF5-4442-9A48-56318AF5B562}" srcId="{D4B59343-6B3F-46BB-A129-494885113B64}" destId="{E490C5F3-C185-47AE-B9E5-57D325760451}" srcOrd="9" destOrd="0" parTransId="{7B2FC1C9-7110-4418-88F1-25D73190A937}" sibTransId="{E955060F-84E0-4E1D-B006-D47767039279}"/>
    <dgm:cxn modelId="{785CBAA1-66D3-46A9-82A7-FA2B28D7CCDC}" srcId="{D4B59343-6B3F-46BB-A129-494885113B64}" destId="{C5F081BD-EDF5-4C4C-AE1F-32D8F6E70E48}" srcOrd="4" destOrd="0" parTransId="{53FBB71F-CFD7-432B-955F-BD90F710BF25}" sibTransId="{FB6F2682-6BF3-47D4-8281-8CD3197AE49E}"/>
    <dgm:cxn modelId="{326C00A7-454B-4F39-9724-D447632DD9B6}" srcId="{D4B59343-6B3F-46BB-A129-494885113B64}" destId="{2D5449EE-5FE5-473E-BA46-D73ED0EC6CB6}" srcOrd="0" destOrd="0" parTransId="{F5751C92-4EFA-4D2B-B041-E98088752F72}" sibTransId="{EAA5FE9A-3E0F-4792-9BF3-04F908573970}"/>
    <dgm:cxn modelId="{FF44DBA7-B149-441E-BB3F-702BF8BE6F19}" type="presOf" srcId="{A6F0E24A-0272-484F-AB3B-CF27967A91DD}" destId="{D6148A3C-F675-4173-A117-134336BFF3DA}" srcOrd="0" destOrd="2" presId="urn:microsoft.com/office/officeart/2005/8/layout/hList2"/>
    <dgm:cxn modelId="{37DC7BAD-B3D7-408E-A8D9-BCEB1A223268}" type="presOf" srcId="{E490C5F3-C185-47AE-B9E5-57D325760451}" destId="{D6148A3C-F675-4173-A117-134336BFF3DA}" srcOrd="0" destOrd="9" presId="urn:microsoft.com/office/officeart/2005/8/layout/hList2"/>
    <dgm:cxn modelId="{D2DE06AE-291F-4031-A6D9-44EE51E3EF38}" type="presOf" srcId="{96357B3A-36D8-4BFD-AEC1-9A914DED5D0E}" destId="{FFB4735C-9338-4AEB-8814-F30356B48076}" srcOrd="0" destOrd="0" presId="urn:microsoft.com/office/officeart/2005/8/layout/hList2"/>
    <dgm:cxn modelId="{108FEEAF-95B4-49D6-B51A-4ADA4A9CDF80}" type="presOf" srcId="{37109901-662E-46E1-AEAD-38E0268D8D98}" destId="{2822D709-2CAE-4926-A053-D910B6638678}" srcOrd="0" destOrd="0" presId="urn:microsoft.com/office/officeart/2005/8/layout/hList2"/>
    <dgm:cxn modelId="{8468DAB0-44DC-441B-A1A4-EE8FBDE187B8}" type="presOf" srcId="{48D2EE3D-1EF5-4EFC-B530-307C6A23EAA7}" destId="{2822D709-2CAE-4926-A053-D910B6638678}" srcOrd="0" destOrd="7" presId="urn:microsoft.com/office/officeart/2005/8/layout/hList2"/>
    <dgm:cxn modelId="{A83C37B7-6D38-47BA-84A2-87F78866FD3A}" type="presOf" srcId="{7007ED25-2F0C-4EE5-9184-091F42436891}" destId="{D39E3771-248F-4F25-800A-53E0ECF21875}" srcOrd="0" destOrd="0" presId="urn:microsoft.com/office/officeart/2005/8/layout/hList2"/>
    <dgm:cxn modelId="{6C77E6B9-07CA-42C9-A671-C51A6830C929}" srcId="{96357B3A-36D8-4BFD-AEC1-9A914DED5D0E}" destId="{72738D1B-AAA7-4CBD-9924-620D8277896D}" srcOrd="4" destOrd="0" parTransId="{3C907D5C-3EB5-436D-9C4F-BC7AEB2261D3}" sibTransId="{7D217C9F-8F98-4059-97DB-0B13E5506F71}"/>
    <dgm:cxn modelId="{6B5D20C1-38CD-4B77-8A71-6011BEAD6F63}" type="presOf" srcId="{4B16E39A-A898-4714-A577-38826ABE8CE1}" destId="{D34F4238-779A-4CEC-B30C-21C713DCD888}" srcOrd="0" destOrd="8" presId="urn:microsoft.com/office/officeart/2005/8/layout/hList2"/>
    <dgm:cxn modelId="{1F2839C4-2CCE-4773-9D05-ADB354C256F9}" srcId="{D4B59343-6B3F-46BB-A129-494885113B64}" destId="{94FE54EB-BE64-4F04-8EA0-DF9FBDEDEA38}" srcOrd="10" destOrd="0" parTransId="{07961F07-E2D9-4F62-94ED-6A81428D52A4}" sibTransId="{660FA360-ED7E-4D29-B5E3-B2675FD93422}"/>
    <dgm:cxn modelId="{568BBCCC-5D60-44C1-854A-A6216D1FD6A2}" type="presOf" srcId="{72738D1B-AAA7-4CBD-9924-620D8277896D}" destId="{D34F4238-779A-4CEC-B30C-21C713DCD888}" srcOrd="0" destOrd="4" presId="urn:microsoft.com/office/officeart/2005/8/layout/hList2"/>
    <dgm:cxn modelId="{B3ACDCCC-0C8B-443E-BE3E-87B9765F1D82}" srcId="{96357B3A-36D8-4BFD-AEC1-9A914DED5D0E}" destId="{D52FA9B4-4A6E-4733-96BB-54D279354AC8}" srcOrd="3" destOrd="0" parTransId="{D11E27FE-188E-4C67-B145-7BA5780FFB37}" sibTransId="{73226FFD-C602-4334-B106-72FF3AF7CA62}"/>
    <dgm:cxn modelId="{2E581CCE-8079-40F7-99B4-25E7A79DECD2}" srcId="{1EB6837C-6428-4950-A671-0A034B035290}" destId="{96357B3A-36D8-4BFD-AEC1-9A914DED5D0E}" srcOrd="1" destOrd="0" parTransId="{9095A5A8-9021-4865-9CB9-CA00937CF383}" sibTransId="{E04CE317-4215-455D-82AF-16E0D2DB9D53}"/>
    <dgm:cxn modelId="{BDC36ECE-DAD9-4758-BC32-787FDA310C9A}" type="presOf" srcId="{6DDA694F-50E6-4783-A0E3-6A0CFF7760F3}" destId="{D6148A3C-F675-4173-A117-134336BFF3DA}" srcOrd="0" destOrd="5" presId="urn:microsoft.com/office/officeart/2005/8/layout/hList2"/>
    <dgm:cxn modelId="{7C358CD0-83D7-441B-9D26-E8E2EFEEE9AE}" type="presOf" srcId="{1CCEC5EA-E70A-4107-9332-E0D1F63BA30A}" destId="{D6148A3C-F675-4173-A117-134336BFF3DA}" srcOrd="0" destOrd="8" presId="urn:microsoft.com/office/officeart/2005/8/layout/hList2"/>
    <dgm:cxn modelId="{A4EB6FD1-604D-46B2-B42D-339353268B04}" srcId="{96357B3A-36D8-4BFD-AEC1-9A914DED5D0E}" destId="{4B16E39A-A898-4714-A577-38826ABE8CE1}" srcOrd="8" destOrd="0" parTransId="{1684CF48-293C-4F33-8410-804BB9548B20}" sibTransId="{7D2F36AB-10E8-4A15-829E-8A6119EA2950}"/>
    <dgm:cxn modelId="{E00094D1-2288-41A5-A1A1-03B08CEDFF5C}" srcId="{96357B3A-36D8-4BFD-AEC1-9A914DED5D0E}" destId="{61FDA7BD-8E5F-4698-A6FD-C20D80173DD5}" srcOrd="7" destOrd="0" parTransId="{2827BB2A-28B9-40B7-A76D-34487FC675DE}" sibTransId="{48599FFD-E59C-46F2-8895-7F0776B8F2A1}"/>
    <dgm:cxn modelId="{612549DD-80B7-446C-97B7-0A55B04E759A}" srcId="{7007ED25-2F0C-4EE5-9184-091F42436891}" destId="{3D8DD692-94F9-44EB-AA57-817EF53D7B35}" srcOrd="4" destOrd="0" parTransId="{1CA0FCCC-BCAB-4AC5-8A69-7354801EF53F}" sibTransId="{38E8B50D-990F-4BB3-ACC5-7FF9CF49789B}"/>
    <dgm:cxn modelId="{90287ADE-F1C2-499E-A0F0-6074CDFC5060}" srcId="{D4B59343-6B3F-46BB-A129-494885113B64}" destId="{A2562458-AFE1-4EA3-8901-3DA60FD56741}" srcOrd="7" destOrd="0" parTransId="{7E6282A1-E118-4A13-A209-CE5464D82A19}" sibTransId="{8C3E1A3A-9CFD-48EA-8DCC-7917F005C676}"/>
    <dgm:cxn modelId="{48BA21DF-8A3A-4FC1-9284-0F834520BC10}" srcId="{D4B59343-6B3F-46BB-A129-494885113B64}" destId="{B44643DC-2E82-41B1-9287-41BC25F57032}" srcOrd="12" destOrd="0" parTransId="{27373C74-F074-4411-8143-78F88377313E}" sibTransId="{86955F99-B68E-48A4-9127-4E36A78143C8}"/>
    <dgm:cxn modelId="{26F43DE0-23E8-4884-B932-FFB1F60DF012}" type="presOf" srcId="{93D7F5EB-FBF9-4EC7-8BD0-D796C8B6DA64}" destId="{2822D709-2CAE-4926-A053-D910B6638678}" srcOrd="0" destOrd="3" presId="urn:microsoft.com/office/officeart/2005/8/layout/hList2"/>
    <dgm:cxn modelId="{77655DED-BE2A-4543-86D3-77494CFCF262}" srcId="{7007ED25-2F0C-4EE5-9184-091F42436891}" destId="{E3E61754-35C8-4365-9726-B9FE93F0CD0E}" srcOrd="6" destOrd="0" parTransId="{3BEAA43D-85FF-4B51-A992-DFB8810C42AD}" sibTransId="{49233E0B-FE2D-4DDA-85A8-97EE3C562B15}"/>
    <dgm:cxn modelId="{3B603AF5-831A-4B12-9BDC-12B5F713C25E}" srcId="{7007ED25-2F0C-4EE5-9184-091F42436891}" destId="{183E6308-43A8-43AE-A5FF-7CE91C45B880}" srcOrd="2" destOrd="0" parTransId="{01BCDF92-D97C-4A40-A87F-25D75C44470D}" sibTransId="{F1F3D1DA-F19F-4B98-AB87-D7E14E043D0A}"/>
    <dgm:cxn modelId="{05DB30F9-E45B-4199-AC2C-A409F1426D0F}" srcId="{7007ED25-2F0C-4EE5-9184-091F42436891}" destId="{9ABC20C7-D0FB-42E9-B31D-31261D40C6C5}" srcOrd="5" destOrd="0" parTransId="{9B3A2D90-A6D5-4D1E-BD33-EA477A342774}" sibTransId="{10D76962-0B8A-4769-9D34-3AAB2540A01B}"/>
    <dgm:cxn modelId="{7EA93BA5-9D8B-4C32-BFF4-CCF0706AA9AD}" type="presParOf" srcId="{8A7D67AF-39BD-4B56-A9A7-75AFC77C12DF}" destId="{5E78F0B9-D64B-45E5-B9EF-1BD552FB3ADC}" srcOrd="0" destOrd="0" presId="urn:microsoft.com/office/officeart/2005/8/layout/hList2"/>
    <dgm:cxn modelId="{91BAF7C4-6AB5-4E49-B5E5-B51231B8F4C5}" type="presParOf" srcId="{5E78F0B9-D64B-45E5-B9EF-1BD552FB3ADC}" destId="{778C01A2-FDEA-431B-8AAC-6CC4F02D98E5}" srcOrd="0" destOrd="0" presId="urn:microsoft.com/office/officeart/2005/8/layout/hList2"/>
    <dgm:cxn modelId="{1587A8E5-3D1F-4CF6-9F9F-C923021D3AFB}" type="presParOf" srcId="{5E78F0B9-D64B-45E5-B9EF-1BD552FB3ADC}" destId="{2822D709-2CAE-4926-A053-D910B6638678}" srcOrd="1" destOrd="0" presId="urn:microsoft.com/office/officeart/2005/8/layout/hList2"/>
    <dgm:cxn modelId="{7754967E-EC8C-4C1E-B4B0-090C9A00CBE6}" type="presParOf" srcId="{5E78F0B9-D64B-45E5-B9EF-1BD552FB3ADC}" destId="{D39E3771-248F-4F25-800A-53E0ECF21875}" srcOrd="2" destOrd="0" presId="urn:microsoft.com/office/officeart/2005/8/layout/hList2"/>
    <dgm:cxn modelId="{27E6BE8F-2A9C-4147-966D-6B0539E3A8F6}" type="presParOf" srcId="{8A7D67AF-39BD-4B56-A9A7-75AFC77C12DF}" destId="{7C409248-9456-476A-9103-F2BB88025313}" srcOrd="1" destOrd="0" presId="urn:microsoft.com/office/officeart/2005/8/layout/hList2"/>
    <dgm:cxn modelId="{BD693A55-1B47-4794-A4BF-3564333DD5D6}" type="presParOf" srcId="{8A7D67AF-39BD-4B56-A9A7-75AFC77C12DF}" destId="{92DE7F33-5F96-4FE2-BA62-33E0C0829AB1}" srcOrd="2" destOrd="0" presId="urn:microsoft.com/office/officeart/2005/8/layout/hList2"/>
    <dgm:cxn modelId="{2453BFDD-090C-497B-943B-732C4B55F058}" type="presParOf" srcId="{92DE7F33-5F96-4FE2-BA62-33E0C0829AB1}" destId="{AA1E2953-337D-4A56-BD66-56A3CFE81DB7}" srcOrd="0" destOrd="0" presId="urn:microsoft.com/office/officeart/2005/8/layout/hList2"/>
    <dgm:cxn modelId="{7CF72E00-0EE7-474B-8EC6-3E7540356896}" type="presParOf" srcId="{92DE7F33-5F96-4FE2-BA62-33E0C0829AB1}" destId="{D34F4238-779A-4CEC-B30C-21C713DCD888}" srcOrd="1" destOrd="0" presId="urn:microsoft.com/office/officeart/2005/8/layout/hList2"/>
    <dgm:cxn modelId="{5785F090-6A91-404C-9F0D-59C1CB6B5BC7}" type="presParOf" srcId="{92DE7F33-5F96-4FE2-BA62-33E0C0829AB1}" destId="{FFB4735C-9338-4AEB-8814-F30356B48076}" srcOrd="2" destOrd="0" presId="urn:microsoft.com/office/officeart/2005/8/layout/hList2"/>
    <dgm:cxn modelId="{0D3C243D-F32B-4EEC-B61E-153137049F62}" type="presParOf" srcId="{8A7D67AF-39BD-4B56-A9A7-75AFC77C12DF}" destId="{07179876-0E0A-45FF-86C8-EE75C171F7DD}" srcOrd="3" destOrd="0" presId="urn:microsoft.com/office/officeart/2005/8/layout/hList2"/>
    <dgm:cxn modelId="{E5732C21-FAAB-4F79-AE01-0E01563DCA54}" type="presParOf" srcId="{8A7D67AF-39BD-4B56-A9A7-75AFC77C12DF}" destId="{64634DBB-8487-46CF-B56B-03F115692890}" srcOrd="4" destOrd="0" presId="urn:microsoft.com/office/officeart/2005/8/layout/hList2"/>
    <dgm:cxn modelId="{D0E42526-4435-4134-A78D-EE22C7413C02}" type="presParOf" srcId="{64634DBB-8487-46CF-B56B-03F115692890}" destId="{167374FE-D923-4796-9ACA-6B5EA5F38CEE}" srcOrd="0" destOrd="0" presId="urn:microsoft.com/office/officeart/2005/8/layout/hList2"/>
    <dgm:cxn modelId="{C2C97A1B-75ED-474F-BF92-E2ECE58FA9E7}" type="presParOf" srcId="{64634DBB-8487-46CF-B56B-03F115692890}" destId="{D6148A3C-F675-4173-A117-134336BFF3DA}" srcOrd="1" destOrd="0" presId="urn:microsoft.com/office/officeart/2005/8/layout/hList2"/>
    <dgm:cxn modelId="{D14650B2-388C-4794-B9C1-4C88DB105665}" type="presParOf" srcId="{64634DBB-8487-46CF-B56B-03F115692890}" destId="{ADE3EF96-2791-4567-8C5E-A11D22FB8A03}"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E3771-248F-4F25-800A-53E0ECF21875}">
      <dsp:nvSpPr>
        <dsp:cNvPr id="0" name=""/>
        <dsp:cNvSpPr/>
      </dsp:nvSpPr>
      <dsp:spPr>
        <a:xfrm rot="16200000">
          <a:off x="-2014791" y="2876589"/>
          <a:ext cx="4411885" cy="302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7106" bIns="0" numCol="1" spcCol="1270" anchor="t" anchorCtr="0">
          <a:noAutofit/>
        </a:bodyPr>
        <a:lstStyle/>
        <a:p>
          <a:pPr marL="0" lvl="0" indent="0" algn="r" defTabSz="933450">
            <a:lnSpc>
              <a:spcPct val="90000"/>
            </a:lnSpc>
            <a:spcBef>
              <a:spcPct val="0"/>
            </a:spcBef>
            <a:spcAft>
              <a:spcPct val="35000"/>
            </a:spcAft>
            <a:buNone/>
          </a:pPr>
          <a:r>
            <a:rPr lang="en-US" sz="2100" b="1" kern="1200" dirty="0"/>
            <a:t>Microcystis</a:t>
          </a:r>
          <a:endParaRPr lang="en-US" sz="2100" kern="1200" dirty="0"/>
        </a:p>
      </dsp:txBody>
      <dsp:txXfrm>
        <a:off x="-2014791" y="2876589"/>
        <a:ext cx="4411885" cy="302860"/>
      </dsp:txXfrm>
    </dsp:sp>
    <dsp:sp modelId="{2822D709-2CAE-4926-A053-D910B6638678}">
      <dsp:nvSpPr>
        <dsp:cNvPr id="0" name=""/>
        <dsp:cNvSpPr/>
      </dsp:nvSpPr>
      <dsp:spPr>
        <a:xfrm>
          <a:off x="342581" y="822076"/>
          <a:ext cx="1508567" cy="441188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267106" rIns="106680" bIns="106680" numCol="1" spcCol="1270" anchor="t" anchorCtr="0">
          <a:noAutofit/>
        </a:bodyPr>
        <a:lstStyle/>
        <a:p>
          <a:pPr marL="114300" lvl="1" indent="-114300" algn="l" defTabSz="533400">
            <a:lnSpc>
              <a:spcPct val="90000"/>
            </a:lnSpc>
            <a:spcBef>
              <a:spcPct val="0"/>
            </a:spcBef>
            <a:spcAft>
              <a:spcPct val="15000"/>
            </a:spcAft>
            <a:buChar char="•"/>
          </a:pPr>
          <a:r>
            <a:rPr lang="en-US" sz="1200" i="1" kern="1200" dirty="0"/>
            <a:t>Anabaena</a:t>
          </a:r>
          <a:endParaRPr lang="en-US" sz="1200" kern="1200" dirty="0"/>
        </a:p>
        <a:p>
          <a:pPr marL="114300" lvl="1" indent="-114300" algn="l" defTabSz="533400">
            <a:lnSpc>
              <a:spcPct val="90000"/>
            </a:lnSpc>
            <a:spcBef>
              <a:spcPct val="0"/>
            </a:spcBef>
            <a:spcAft>
              <a:spcPct val="15000"/>
            </a:spcAft>
            <a:buChar char="•"/>
          </a:pPr>
          <a:r>
            <a:rPr lang="en-US" sz="1200" i="1" kern="1200" dirty="0"/>
            <a:t>Fischerella</a:t>
          </a:r>
          <a:endParaRPr lang="en-US" sz="1200" kern="1200" dirty="0"/>
        </a:p>
        <a:p>
          <a:pPr marL="114300" lvl="1" indent="-114300" algn="l" defTabSz="533400">
            <a:lnSpc>
              <a:spcPct val="90000"/>
            </a:lnSpc>
            <a:spcBef>
              <a:spcPct val="0"/>
            </a:spcBef>
            <a:spcAft>
              <a:spcPct val="15000"/>
            </a:spcAft>
            <a:buChar char="•"/>
          </a:pPr>
          <a:r>
            <a:rPr lang="en-US" sz="1200" i="1" kern="1200" dirty="0"/>
            <a:t>Gloeotrichia</a:t>
          </a:r>
          <a:endParaRPr lang="en-US" sz="1200" kern="1200" dirty="0"/>
        </a:p>
        <a:p>
          <a:pPr marL="114300" lvl="1" indent="-114300" algn="l" defTabSz="533400">
            <a:lnSpc>
              <a:spcPct val="90000"/>
            </a:lnSpc>
            <a:spcBef>
              <a:spcPct val="0"/>
            </a:spcBef>
            <a:spcAft>
              <a:spcPct val="15000"/>
            </a:spcAft>
            <a:buChar char="•"/>
          </a:pPr>
          <a:r>
            <a:rPr lang="en-US" sz="1200" i="1" kern="1200" dirty="0"/>
            <a:t>Nodularia</a:t>
          </a:r>
          <a:endParaRPr lang="en-US" sz="1200" kern="1200" dirty="0"/>
        </a:p>
        <a:p>
          <a:pPr marL="114300" lvl="1" indent="-114300" algn="l" defTabSz="533400">
            <a:lnSpc>
              <a:spcPct val="90000"/>
            </a:lnSpc>
            <a:spcBef>
              <a:spcPct val="0"/>
            </a:spcBef>
            <a:spcAft>
              <a:spcPct val="15000"/>
            </a:spcAft>
            <a:buChar char="•"/>
          </a:pPr>
          <a:r>
            <a:rPr lang="en-US" sz="1200" i="1" kern="1200" dirty="0"/>
            <a:t>Nostoc</a:t>
          </a:r>
          <a:endParaRPr lang="en-US" sz="1200" kern="1200" dirty="0"/>
        </a:p>
        <a:p>
          <a:pPr marL="114300" lvl="1" indent="-114300" algn="l" defTabSz="533400">
            <a:lnSpc>
              <a:spcPct val="90000"/>
            </a:lnSpc>
            <a:spcBef>
              <a:spcPct val="0"/>
            </a:spcBef>
            <a:spcAft>
              <a:spcPct val="15000"/>
            </a:spcAft>
            <a:buChar char="•"/>
          </a:pPr>
          <a:r>
            <a:rPr lang="en-US" sz="1200" i="1" kern="1200" dirty="0"/>
            <a:t>Oscillatoria</a:t>
          </a:r>
          <a:endParaRPr lang="en-US" sz="1200" kern="1200" dirty="0"/>
        </a:p>
        <a:p>
          <a:pPr marL="114300" lvl="1" indent="-114300" algn="l" defTabSz="533400">
            <a:lnSpc>
              <a:spcPct val="90000"/>
            </a:lnSpc>
            <a:spcBef>
              <a:spcPct val="0"/>
            </a:spcBef>
            <a:spcAft>
              <a:spcPct val="15000"/>
            </a:spcAft>
            <a:buChar char="•"/>
          </a:pPr>
          <a:r>
            <a:rPr lang="en-US" sz="1200" i="1" kern="1200" dirty="0"/>
            <a:t>Microcystis</a:t>
          </a:r>
          <a:endParaRPr lang="en-US" sz="1200" kern="1200" dirty="0"/>
        </a:p>
        <a:p>
          <a:pPr marL="114300" lvl="1" indent="-114300" algn="l" defTabSz="533400">
            <a:lnSpc>
              <a:spcPct val="90000"/>
            </a:lnSpc>
            <a:spcBef>
              <a:spcPct val="0"/>
            </a:spcBef>
            <a:spcAft>
              <a:spcPct val="15000"/>
            </a:spcAft>
            <a:buChar char="•"/>
          </a:pPr>
          <a:r>
            <a:rPr lang="en-US" sz="1200" i="1" kern="1200" dirty="0"/>
            <a:t>Planktothrix</a:t>
          </a:r>
          <a:endParaRPr lang="en-US" sz="1200" kern="1200" dirty="0"/>
        </a:p>
      </dsp:txBody>
      <dsp:txXfrm>
        <a:off x="342581" y="822076"/>
        <a:ext cx="1508567" cy="4411885"/>
      </dsp:txXfrm>
    </dsp:sp>
    <dsp:sp modelId="{778C01A2-FDEA-431B-8AAC-6CC4F02D98E5}">
      <dsp:nvSpPr>
        <dsp:cNvPr id="0" name=""/>
        <dsp:cNvSpPr/>
      </dsp:nvSpPr>
      <dsp:spPr>
        <a:xfrm>
          <a:off x="39720" y="422300"/>
          <a:ext cx="605721" cy="605721"/>
        </a:xfrm>
        <a:prstGeom prst="rect">
          <a:avLst/>
        </a:prstGeom>
        <a:blipFill rotWithShape="1">
          <a:blip xmlns:r="http://schemas.openxmlformats.org/officeDocument/2006/relationships" r:embed="rId1"/>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B4735C-9338-4AEB-8814-F30356B48076}">
      <dsp:nvSpPr>
        <dsp:cNvPr id="0" name=""/>
        <dsp:cNvSpPr/>
      </dsp:nvSpPr>
      <dsp:spPr>
        <a:xfrm rot="16200000">
          <a:off x="163973" y="2876589"/>
          <a:ext cx="4411885" cy="302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7106" bIns="0" numCol="1" spcCol="1270" anchor="t" anchorCtr="0">
          <a:noAutofit/>
        </a:bodyPr>
        <a:lstStyle/>
        <a:p>
          <a:pPr marL="0" lvl="0" indent="0" algn="r" defTabSz="933450">
            <a:lnSpc>
              <a:spcPct val="90000"/>
            </a:lnSpc>
            <a:spcBef>
              <a:spcPct val="0"/>
            </a:spcBef>
            <a:spcAft>
              <a:spcPct val="35000"/>
            </a:spcAft>
            <a:buNone/>
          </a:pPr>
          <a:r>
            <a:rPr lang="en-US" sz="2100" b="1" kern="1200" dirty="0"/>
            <a:t>Cylindrospermopsin</a:t>
          </a:r>
          <a:endParaRPr lang="en-US" sz="2100" kern="1200" dirty="0"/>
        </a:p>
      </dsp:txBody>
      <dsp:txXfrm>
        <a:off x="163973" y="2876589"/>
        <a:ext cx="4411885" cy="302860"/>
      </dsp:txXfrm>
    </dsp:sp>
    <dsp:sp modelId="{D34F4238-779A-4CEC-B30C-21C713DCD888}">
      <dsp:nvSpPr>
        <dsp:cNvPr id="0" name=""/>
        <dsp:cNvSpPr/>
      </dsp:nvSpPr>
      <dsp:spPr>
        <a:xfrm>
          <a:off x="2521346" y="822076"/>
          <a:ext cx="1508567" cy="441188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267106" rIns="106680" bIns="106680" numCol="1" spcCol="1270" anchor="t" anchorCtr="0">
          <a:noAutofit/>
        </a:bodyPr>
        <a:lstStyle/>
        <a:p>
          <a:pPr marL="114300" lvl="1" indent="-114300" algn="l" defTabSz="533400">
            <a:lnSpc>
              <a:spcPct val="90000"/>
            </a:lnSpc>
            <a:spcBef>
              <a:spcPct val="0"/>
            </a:spcBef>
            <a:spcAft>
              <a:spcPct val="15000"/>
            </a:spcAft>
            <a:buChar char="•"/>
          </a:pPr>
          <a:r>
            <a:rPr lang="en-US" sz="1200" i="1" kern="1200" dirty="0"/>
            <a:t>Cylindrospermopsis raciborskii</a:t>
          </a:r>
          <a:endParaRPr lang="en-US" sz="1200" kern="1200" dirty="0"/>
        </a:p>
        <a:p>
          <a:pPr marL="114300" lvl="1" indent="-114300" algn="l" defTabSz="533400">
            <a:lnSpc>
              <a:spcPct val="90000"/>
            </a:lnSpc>
            <a:spcBef>
              <a:spcPct val="0"/>
            </a:spcBef>
            <a:spcAft>
              <a:spcPct val="15000"/>
            </a:spcAft>
            <a:buChar char="•"/>
          </a:pPr>
          <a:r>
            <a:rPr lang="en-US" sz="1200" i="1" kern="1200" dirty="0"/>
            <a:t>Aphanizomenon flos-aquae</a:t>
          </a:r>
          <a:endParaRPr lang="en-US" sz="1200" kern="1200" dirty="0"/>
        </a:p>
        <a:p>
          <a:pPr marL="114300" lvl="1" indent="-114300" algn="l" defTabSz="533400">
            <a:lnSpc>
              <a:spcPct val="90000"/>
            </a:lnSpc>
            <a:spcBef>
              <a:spcPct val="0"/>
            </a:spcBef>
            <a:spcAft>
              <a:spcPct val="15000"/>
            </a:spcAft>
            <a:buChar char="•"/>
          </a:pPr>
          <a:r>
            <a:rPr lang="en-US" sz="1200" i="1" kern="1200" dirty="0"/>
            <a:t>Aphanizomenon gracile</a:t>
          </a:r>
          <a:endParaRPr lang="en-US" sz="1200" kern="1200" dirty="0"/>
        </a:p>
        <a:p>
          <a:pPr marL="114300" lvl="1" indent="-114300" algn="l" defTabSz="533400">
            <a:lnSpc>
              <a:spcPct val="90000"/>
            </a:lnSpc>
            <a:spcBef>
              <a:spcPct val="0"/>
            </a:spcBef>
            <a:spcAft>
              <a:spcPct val="15000"/>
            </a:spcAft>
            <a:buChar char="•"/>
          </a:pPr>
          <a:r>
            <a:rPr lang="en-US" sz="1200" i="1" kern="1200" dirty="0"/>
            <a:t>Aphanizomenon ovalisporum</a:t>
          </a:r>
          <a:endParaRPr lang="en-US" sz="1200" kern="1200" dirty="0"/>
        </a:p>
        <a:p>
          <a:pPr marL="114300" lvl="1" indent="-114300" algn="l" defTabSz="533400">
            <a:lnSpc>
              <a:spcPct val="90000"/>
            </a:lnSpc>
            <a:spcBef>
              <a:spcPct val="0"/>
            </a:spcBef>
            <a:spcAft>
              <a:spcPct val="15000"/>
            </a:spcAft>
            <a:buChar char="•"/>
          </a:pPr>
          <a:r>
            <a:rPr lang="en-US" sz="1200" i="1" kern="1200" dirty="0"/>
            <a:t>Umezakia natans</a:t>
          </a:r>
          <a:endParaRPr lang="en-US" sz="1200" kern="1200" dirty="0"/>
        </a:p>
        <a:p>
          <a:pPr marL="114300" lvl="1" indent="-114300" algn="l" defTabSz="533400">
            <a:lnSpc>
              <a:spcPct val="90000"/>
            </a:lnSpc>
            <a:spcBef>
              <a:spcPct val="0"/>
            </a:spcBef>
            <a:spcAft>
              <a:spcPct val="15000"/>
            </a:spcAft>
            <a:buChar char="•"/>
          </a:pPr>
          <a:r>
            <a:rPr lang="en-US" sz="1200" i="1" kern="1200" dirty="0"/>
            <a:t> Anabaena bergii </a:t>
          </a:r>
          <a:endParaRPr lang="en-US" sz="1200" kern="1200" dirty="0"/>
        </a:p>
        <a:p>
          <a:pPr marL="114300" lvl="1" indent="-114300" algn="l" defTabSz="533400">
            <a:lnSpc>
              <a:spcPct val="90000"/>
            </a:lnSpc>
            <a:spcBef>
              <a:spcPct val="0"/>
            </a:spcBef>
            <a:spcAft>
              <a:spcPct val="15000"/>
            </a:spcAft>
            <a:buChar char="•"/>
          </a:pPr>
          <a:r>
            <a:rPr lang="en-US" sz="1200" i="1" kern="1200" dirty="0"/>
            <a:t>Anabaena lapponica</a:t>
          </a:r>
          <a:endParaRPr lang="en-US" sz="1200" kern="1200" dirty="0"/>
        </a:p>
        <a:p>
          <a:pPr marL="114300" lvl="1" indent="-114300" algn="l" defTabSz="533400">
            <a:lnSpc>
              <a:spcPct val="90000"/>
            </a:lnSpc>
            <a:spcBef>
              <a:spcPct val="0"/>
            </a:spcBef>
            <a:spcAft>
              <a:spcPct val="15000"/>
            </a:spcAft>
            <a:buChar char="•"/>
          </a:pPr>
          <a:r>
            <a:rPr lang="en-US" sz="1200" i="1" kern="1200" dirty="0"/>
            <a:t>Anabaena planctonica</a:t>
          </a:r>
          <a:endParaRPr lang="en-US" sz="1200" kern="1200" dirty="0"/>
        </a:p>
        <a:p>
          <a:pPr marL="114300" lvl="1" indent="-114300" algn="l" defTabSz="533400">
            <a:lnSpc>
              <a:spcPct val="90000"/>
            </a:lnSpc>
            <a:spcBef>
              <a:spcPct val="0"/>
            </a:spcBef>
            <a:spcAft>
              <a:spcPct val="15000"/>
            </a:spcAft>
            <a:buChar char="•"/>
          </a:pPr>
          <a:r>
            <a:rPr lang="en-US" sz="1200" i="1" kern="1200" dirty="0"/>
            <a:t>Lyngbya wollei</a:t>
          </a:r>
          <a:endParaRPr lang="en-US" sz="1200" kern="1200" dirty="0"/>
        </a:p>
        <a:p>
          <a:pPr marL="114300" lvl="1" indent="-114300" algn="l" defTabSz="533400">
            <a:lnSpc>
              <a:spcPct val="90000"/>
            </a:lnSpc>
            <a:spcBef>
              <a:spcPct val="0"/>
            </a:spcBef>
            <a:spcAft>
              <a:spcPct val="15000"/>
            </a:spcAft>
            <a:buChar char="•"/>
          </a:pPr>
          <a:r>
            <a:rPr lang="en-US" sz="1200" i="1" kern="1200" dirty="0"/>
            <a:t> Rhaphidiopsis curvata</a:t>
          </a:r>
          <a:endParaRPr lang="en-US" sz="1200" kern="1200" dirty="0"/>
        </a:p>
        <a:p>
          <a:pPr marL="114300" lvl="1" indent="-114300" algn="l" defTabSz="533400">
            <a:lnSpc>
              <a:spcPct val="90000"/>
            </a:lnSpc>
            <a:spcBef>
              <a:spcPct val="0"/>
            </a:spcBef>
            <a:spcAft>
              <a:spcPct val="15000"/>
            </a:spcAft>
            <a:buChar char="•"/>
          </a:pPr>
          <a:r>
            <a:rPr lang="en-US" sz="1200" i="1" kern="1200" dirty="0"/>
            <a:t>Rhaphidiopsis mediterranea</a:t>
          </a:r>
          <a:endParaRPr lang="en-US" sz="1200" kern="1200" dirty="0"/>
        </a:p>
      </dsp:txBody>
      <dsp:txXfrm>
        <a:off x="2521346" y="822076"/>
        <a:ext cx="1508567" cy="4411885"/>
      </dsp:txXfrm>
    </dsp:sp>
    <dsp:sp modelId="{AA1E2953-337D-4A56-BD66-56A3CFE81DB7}">
      <dsp:nvSpPr>
        <dsp:cNvPr id="0" name=""/>
        <dsp:cNvSpPr/>
      </dsp:nvSpPr>
      <dsp:spPr>
        <a:xfrm>
          <a:off x="2218486" y="422300"/>
          <a:ext cx="605721" cy="605721"/>
        </a:xfrm>
        <a:prstGeom prst="rect">
          <a:avLst/>
        </a:prstGeom>
        <a:blipFill rotWithShape="1">
          <a:blip xmlns:r="http://schemas.openxmlformats.org/officeDocument/2006/relationships" r:embed="rId2"/>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E3EF96-2791-4567-8C5E-A11D22FB8A03}">
      <dsp:nvSpPr>
        <dsp:cNvPr id="0" name=""/>
        <dsp:cNvSpPr/>
      </dsp:nvSpPr>
      <dsp:spPr>
        <a:xfrm rot="16200000">
          <a:off x="2342739" y="2876589"/>
          <a:ext cx="4411885" cy="302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7106" bIns="0" numCol="1" spcCol="1270" anchor="t" anchorCtr="0">
          <a:noAutofit/>
        </a:bodyPr>
        <a:lstStyle/>
        <a:p>
          <a:pPr marL="0" lvl="0" indent="0" algn="r" defTabSz="933450">
            <a:lnSpc>
              <a:spcPct val="90000"/>
            </a:lnSpc>
            <a:spcBef>
              <a:spcPct val="0"/>
            </a:spcBef>
            <a:spcAft>
              <a:spcPct val="35000"/>
            </a:spcAft>
            <a:buNone/>
          </a:pPr>
          <a:r>
            <a:rPr lang="en-US" sz="2100" b="1" kern="1200" dirty="0"/>
            <a:t>Anatoxins</a:t>
          </a:r>
          <a:endParaRPr lang="en-US" sz="2100" kern="1200" dirty="0"/>
        </a:p>
      </dsp:txBody>
      <dsp:txXfrm>
        <a:off x="2342739" y="2876589"/>
        <a:ext cx="4411885" cy="302860"/>
      </dsp:txXfrm>
    </dsp:sp>
    <dsp:sp modelId="{D6148A3C-F675-4173-A117-134336BFF3DA}">
      <dsp:nvSpPr>
        <dsp:cNvPr id="0" name=""/>
        <dsp:cNvSpPr/>
      </dsp:nvSpPr>
      <dsp:spPr>
        <a:xfrm>
          <a:off x="4700112" y="822076"/>
          <a:ext cx="1508567" cy="441188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267106" rIns="106680" bIns="106680" numCol="1" spcCol="1270" anchor="t" anchorCtr="0">
          <a:noAutofit/>
        </a:bodyPr>
        <a:lstStyle/>
        <a:p>
          <a:pPr marL="114300" lvl="1" indent="-114300" algn="l" defTabSz="533400">
            <a:lnSpc>
              <a:spcPct val="90000"/>
            </a:lnSpc>
            <a:spcBef>
              <a:spcPct val="0"/>
            </a:spcBef>
            <a:spcAft>
              <a:spcPct val="15000"/>
            </a:spcAft>
            <a:buChar char="•"/>
          </a:pPr>
          <a:r>
            <a:rPr lang="en-US" sz="1200" i="1" kern="1200" dirty="0"/>
            <a:t>Chrysosporum (Aphanizomenon) ovalisporum</a:t>
          </a:r>
          <a:endParaRPr lang="en-US" sz="1200" kern="1200" dirty="0"/>
        </a:p>
        <a:p>
          <a:pPr marL="114300" lvl="1" indent="-114300" algn="l" defTabSz="533400">
            <a:lnSpc>
              <a:spcPct val="90000"/>
            </a:lnSpc>
            <a:spcBef>
              <a:spcPct val="0"/>
            </a:spcBef>
            <a:spcAft>
              <a:spcPct val="15000"/>
            </a:spcAft>
            <a:buChar char="•"/>
          </a:pPr>
          <a:r>
            <a:rPr lang="en-US" sz="1200" i="1" kern="1200" dirty="0"/>
            <a:t>Cuspidothrix Cylindrospermopsis</a:t>
          </a:r>
          <a:endParaRPr lang="en-US" sz="1200" kern="1200" dirty="0"/>
        </a:p>
        <a:p>
          <a:pPr marL="114300" lvl="1" indent="-114300" algn="l" defTabSz="533400">
            <a:lnSpc>
              <a:spcPct val="90000"/>
            </a:lnSpc>
            <a:spcBef>
              <a:spcPct val="0"/>
            </a:spcBef>
            <a:spcAft>
              <a:spcPct val="15000"/>
            </a:spcAft>
            <a:buChar char="•"/>
          </a:pPr>
          <a:r>
            <a:rPr lang="en-US" sz="1200" i="1" kern="1200" dirty="0"/>
            <a:t> Cylindrospermum</a:t>
          </a:r>
          <a:endParaRPr lang="en-US" sz="1200" kern="1200" dirty="0"/>
        </a:p>
        <a:p>
          <a:pPr marL="114300" lvl="1" indent="-114300" algn="l" defTabSz="533400">
            <a:lnSpc>
              <a:spcPct val="90000"/>
            </a:lnSpc>
            <a:spcBef>
              <a:spcPct val="0"/>
            </a:spcBef>
            <a:spcAft>
              <a:spcPct val="15000"/>
            </a:spcAft>
            <a:buChar char="•"/>
          </a:pPr>
          <a:r>
            <a:rPr lang="en-US" sz="1200" i="1" kern="1200" dirty="0"/>
            <a:t>Dolichospermum</a:t>
          </a:r>
          <a:endParaRPr lang="en-US" sz="1200" kern="1200" dirty="0"/>
        </a:p>
        <a:p>
          <a:pPr marL="114300" lvl="1" indent="-114300" algn="l" defTabSz="533400">
            <a:lnSpc>
              <a:spcPct val="90000"/>
            </a:lnSpc>
            <a:spcBef>
              <a:spcPct val="0"/>
            </a:spcBef>
            <a:spcAft>
              <a:spcPct val="15000"/>
            </a:spcAft>
            <a:buChar char="•"/>
          </a:pPr>
          <a:r>
            <a:rPr lang="en-US" sz="1200" i="1" kern="1200" dirty="0"/>
            <a:t>Microcystis</a:t>
          </a:r>
          <a:endParaRPr lang="en-US" sz="1200" kern="1200" dirty="0"/>
        </a:p>
        <a:p>
          <a:pPr marL="114300" lvl="1" indent="-114300" algn="l" defTabSz="533400">
            <a:lnSpc>
              <a:spcPct val="90000"/>
            </a:lnSpc>
            <a:spcBef>
              <a:spcPct val="0"/>
            </a:spcBef>
            <a:spcAft>
              <a:spcPct val="15000"/>
            </a:spcAft>
            <a:buChar char="•"/>
          </a:pPr>
          <a:r>
            <a:rPr lang="en-US" sz="1200" i="1" kern="1200" dirty="0"/>
            <a:t>Oscillatoria</a:t>
          </a:r>
          <a:endParaRPr lang="en-US" sz="1200" kern="1200" dirty="0"/>
        </a:p>
        <a:p>
          <a:pPr marL="114300" lvl="1" indent="-114300" algn="l" defTabSz="533400">
            <a:lnSpc>
              <a:spcPct val="90000"/>
            </a:lnSpc>
            <a:spcBef>
              <a:spcPct val="0"/>
            </a:spcBef>
            <a:spcAft>
              <a:spcPct val="15000"/>
            </a:spcAft>
            <a:buChar char="•"/>
          </a:pPr>
          <a:r>
            <a:rPr lang="en-US" sz="1200" i="1" kern="1200" dirty="0"/>
            <a:t>Planktothrix </a:t>
          </a:r>
          <a:endParaRPr lang="en-US" sz="1200" kern="1200" dirty="0"/>
        </a:p>
        <a:p>
          <a:pPr marL="114300" lvl="1" indent="-114300" algn="l" defTabSz="533400">
            <a:lnSpc>
              <a:spcPct val="90000"/>
            </a:lnSpc>
            <a:spcBef>
              <a:spcPct val="0"/>
            </a:spcBef>
            <a:spcAft>
              <a:spcPct val="15000"/>
            </a:spcAft>
            <a:buChar char="•"/>
          </a:pPr>
          <a:r>
            <a:rPr lang="en-US" sz="1200" i="1" kern="1200" dirty="0"/>
            <a:t>Phormidium </a:t>
          </a:r>
          <a:endParaRPr lang="en-US" sz="1200" kern="1200" dirty="0"/>
        </a:p>
        <a:p>
          <a:pPr marL="114300" lvl="1" indent="-114300" algn="l" defTabSz="533400">
            <a:lnSpc>
              <a:spcPct val="90000"/>
            </a:lnSpc>
            <a:spcBef>
              <a:spcPct val="0"/>
            </a:spcBef>
            <a:spcAft>
              <a:spcPct val="15000"/>
            </a:spcAft>
            <a:buChar char="•"/>
          </a:pPr>
          <a:r>
            <a:rPr lang="en-US" sz="1200" i="1" kern="1200" dirty="0"/>
            <a:t>Anabaena flos-aquae</a:t>
          </a:r>
          <a:endParaRPr lang="en-US" sz="1200" kern="1200" dirty="0"/>
        </a:p>
        <a:p>
          <a:pPr marL="114300" lvl="1" indent="-114300" algn="l" defTabSz="533400">
            <a:lnSpc>
              <a:spcPct val="90000"/>
            </a:lnSpc>
            <a:spcBef>
              <a:spcPct val="0"/>
            </a:spcBef>
            <a:spcAft>
              <a:spcPct val="15000"/>
            </a:spcAft>
            <a:buChar char="•"/>
          </a:pPr>
          <a:r>
            <a:rPr lang="en-US" sz="1200" i="1" kern="1200" dirty="0"/>
            <a:t>A. lemmermannii</a:t>
          </a:r>
          <a:endParaRPr lang="en-US" sz="1200" kern="1200" dirty="0"/>
        </a:p>
        <a:p>
          <a:pPr marL="114300" lvl="1" indent="-114300" algn="l" defTabSz="533400">
            <a:lnSpc>
              <a:spcPct val="90000"/>
            </a:lnSpc>
            <a:spcBef>
              <a:spcPct val="0"/>
            </a:spcBef>
            <a:spcAft>
              <a:spcPct val="15000"/>
            </a:spcAft>
            <a:buChar char="•"/>
          </a:pPr>
          <a:r>
            <a:rPr lang="en-US" sz="1200" i="1" kern="1200" dirty="0"/>
            <a:t>Raphidiopsis mediterranea ( Cylindrospermopsis raciborskii)</a:t>
          </a:r>
          <a:endParaRPr lang="en-US" sz="1200" kern="1200" dirty="0"/>
        </a:p>
        <a:p>
          <a:pPr marL="114300" lvl="1" indent="-114300" algn="l" defTabSz="533400">
            <a:lnSpc>
              <a:spcPct val="90000"/>
            </a:lnSpc>
            <a:spcBef>
              <a:spcPct val="0"/>
            </a:spcBef>
            <a:spcAft>
              <a:spcPct val="15000"/>
            </a:spcAft>
            <a:buChar char="•"/>
          </a:pPr>
          <a:r>
            <a:rPr lang="en-US" sz="1200" i="1" kern="1200" dirty="0"/>
            <a:t>Tychonema</a:t>
          </a:r>
          <a:endParaRPr lang="en-US" sz="1200" kern="1200" dirty="0"/>
        </a:p>
        <a:p>
          <a:pPr marL="114300" lvl="1" indent="-114300" algn="l" defTabSz="533400">
            <a:lnSpc>
              <a:spcPct val="90000"/>
            </a:lnSpc>
            <a:spcBef>
              <a:spcPct val="0"/>
            </a:spcBef>
            <a:spcAft>
              <a:spcPct val="15000"/>
            </a:spcAft>
            <a:buChar char="•"/>
          </a:pPr>
          <a:r>
            <a:rPr lang="en-US" sz="1200" i="1" kern="1200" dirty="0"/>
            <a:t>Woronichinia</a:t>
          </a:r>
          <a:endParaRPr lang="en-US" sz="1200" kern="1200" dirty="0"/>
        </a:p>
      </dsp:txBody>
      <dsp:txXfrm>
        <a:off x="4700112" y="822076"/>
        <a:ext cx="1508567" cy="4411885"/>
      </dsp:txXfrm>
    </dsp:sp>
    <dsp:sp modelId="{167374FE-D923-4796-9ACA-6B5EA5F38CEE}">
      <dsp:nvSpPr>
        <dsp:cNvPr id="0" name=""/>
        <dsp:cNvSpPr/>
      </dsp:nvSpPr>
      <dsp:spPr>
        <a:xfrm>
          <a:off x="4397251" y="422300"/>
          <a:ext cx="605721" cy="605721"/>
        </a:xfrm>
        <a:prstGeom prst="rect">
          <a:avLst/>
        </a:prstGeom>
        <a:blipFill rotWithShape="1">
          <a:blip xmlns:r="http://schemas.openxmlformats.org/officeDocument/2006/relationships" r:embed="rId3"/>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B92CCD16-1971-42F9-BD07-8BC248E1BC12}" type="datetimeFigureOut">
              <a:rPr lang="en-US" smtClean="0"/>
              <a:t>5/23/2023</a:t>
            </a:fld>
            <a:endParaRPr lang="en-US"/>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accent1"/>
                </a:solidFill>
              </a:defRPr>
            </a:lvl1pPr>
          </a:lstStyle>
          <a:p>
            <a:fld id="{96BAADAF-B794-4283-9E7E-489E1DD994B1}" type="slidenum">
              <a:rPr lang="en-US" smtClean="0"/>
              <a:t>‹#›</a:t>
            </a:fld>
            <a:endParaRPr lang="en-US"/>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1193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2CCD16-1971-42F9-BD07-8BC248E1BC12}"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AADAF-B794-4283-9E7E-489E1DD994B1}" type="slidenum">
              <a:rPr lang="en-US" smtClean="0"/>
              <a:t>‹#›</a:t>
            </a:fld>
            <a:endParaRPr lang="en-US"/>
          </a:p>
        </p:txBody>
      </p:sp>
    </p:spTree>
    <p:extLst>
      <p:ext uri="{BB962C8B-B14F-4D97-AF65-F5344CB8AC3E}">
        <p14:creationId xmlns:p14="http://schemas.microsoft.com/office/powerpoint/2010/main" val="1628553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B92CCD16-1971-42F9-BD07-8BC248E1BC12}" type="datetimeFigureOut">
              <a:rPr lang="en-US" smtClean="0"/>
              <a:t>5/23/2023</a:t>
            </a:fld>
            <a:endParaRPr lang="en-US"/>
          </a:p>
        </p:txBody>
      </p:sp>
      <p:sp>
        <p:nvSpPr>
          <p:cNvPr id="5" name="Footer Placeholder 4"/>
          <p:cNvSpPr>
            <a:spLocks noGrp="1"/>
          </p:cNvSpPr>
          <p:nvPr>
            <p:ph type="ftr" sz="quarter" idx="11"/>
          </p:nvPr>
        </p:nvSpPr>
        <p:spPr>
          <a:xfrm>
            <a:off x="6536187" y="6315949"/>
            <a:ext cx="3814856" cy="365125"/>
          </a:xfrm>
        </p:spPr>
        <p:txBody>
          <a:bodyPr/>
          <a:lstStyle/>
          <a:p>
            <a:endParaRPr lang="en-US"/>
          </a:p>
        </p:txBody>
      </p:sp>
      <p:sp>
        <p:nvSpPr>
          <p:cNvPr id="6" name="Slide Number Placeholder 5"/>
          <p:cNvSpPr>
            <a:spLocks noGrp="1"/>
          </p:cNvSpPr>
          <p:nvPr>
            <p:ph type="sldNum" sz="quarter" idx="12"/>
          </p:nvPr>
        </p:nvSpPr>
        <p:spPr>
          <a:xfrm>
            <a:off x="11784011" y="5607592"/>
            <a:ext cx="407988" cy="365125"/>
          </a:xfrm>
        </p:spPr>
        <p:txBody>
          <a:bodyPr/>
          <a:lstStyle/>
          <a:p>
            <a:fld id="{96BAADAF-B794-4283-9E7E-489E1DD994B1}" type="slidenum">
              <a:rPr lang="en-US" smtClean="0"/>
              <a:t>‹#›</a:t>
            </a:fld>
            <a:endParaRPr lang="en-US"/>
          </a:p>
        </p:txBody>
      </p:sp>
      <p:cxnSp>
        <p:nvCxnSpPr>
          <p:cNvPr id="13" name="Straight Connector 12" title="Horizontal Rule Line"/>
          <p:cNvCxnSpPr/>
          <p:nvPr/>
        </p:nvCxnSpPr>
        <p:spPr>
          <a:xfrm>
            <a:off x="0" y="6199730"/>
            <a:ext cx="1026001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858238"/>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2CCD16-1971-42F9-BD07-8BC248E1BC12}"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AADAF-B794-4283-9E7E-489E1DD994B1}" type="slidenum">
              <a:rPr lang="en-US" smtClean="0"/>
              <a:t>‹#›</a:t>
            </a:fld>
            <a:endParaRPr lang="en-US"/>
          </a:p>
        </p:txBody>
      </p:sp>
    </p:spTree>
    <p:extLst>
      <p:ext uri="{BB962C8B-B14F-4D97-AF65-F5344CB8AC3E}">
        <p14:creationId xmlns:p14="http://schemas.microsoft.com/office/powerpoint/2010/main" val="3340717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accent1"/>
                </a:solidFill>
              </a:defRPr>
            </a:lvl1pPr>
          </a:lstStyle>
          <a:p>
            <a:fld id="{B92CCD16-1971-42F9-BD07-8BC248E1BC12}" type="datetimeFigureOut">
              <a:rPr lang="en-US" smtClean="0"/>
              <a:t>5/23/2023</a:t>
            </a:fld>
            <a:endParaRPr lang="en-US"/>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accent1"/>
                </a:solidFill>
              </a:defRPr>
            </a:lvl1pPr>
          </a:lstStyle>
          <a:p>
            <a:endParaRPr lang="en-US"/>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96BAADAF-B794-4283-9E7E-489E1DD994B1}" type="slidenum">
              <a:rPr lang="en-US" smtClean="0"/>
              <a:t>‹#›</a:t>
            </a:fld>
            <a:endParaRPr lang="en-US"/>
          </a:p>
        </p:txBody>
      </p:sp>
      <p:cxnSp>
        <p:nvCxnSpPr>
          <p:cNvPr id="10" name="Straight Connector 9" title="Horizontal Rule Line"/>
          <p:cNvCxnSpPr/>
          <p:nvPr/>
        </p:nvCxnSpPr>
        <p:spPr>
          <a:xfrm flipH="1">
            <a:off x="1" y="6178167"/>
            <a:ext cx="102443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348086"/>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2CCD16-1971-42F9-BD07-8BC248E1BC12}"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AADAF-B794-4283-9E7E-489E1DD994B1}" type="slidenum">
              <a:rPr lang="en-US" smtClean="0"/>
              <a:t>‹#›</a:t>
            </a:fld>
            <a:endParaRPr lang="en-US"/>
          </a:p>
        </p:txBody>
      </p:sp>
    </p:spTree>
    <p:extLst>
      <p:ext uri="{BB962C8B-B14F-4D97-AF65-F5344CB8AC3E}">
        <p14:creationId xmlns:p14="http://schemas.microsoft.com/office/powerpoint/2010/main" val="3643080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2CCD16-1971-42F9-BD07-8BC248E1BC12}" type="datetimeFigureOut">
              <a:rPr lang="en-US" smtClean="0"/>
              <a:t>5/23/2023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BAADAF-B794-4283-9E7E-489E1DD994B1}" type="slidenum">
              <a:rPr lang="en-US" smtClean="0"/>
              <a:t>‹#›</a:t>
            </a:fld>
            <a:endParaRPr lang="en-US"/>
          </a:p>
        </p:txBody>
      </p:sp>
    </p:spTree>
    <p:extLst>
      <p:ext uri="{BB962C8B-B14F-4D97-AF65-F5344CB8AC3E}">
        <p14:creationId xmlns:p14="http://schemas.microsoft.com/office/powerpoint/2010/main" val="2041056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2CCD16-1971-42F9-BD07-8BC248E1BC12}" type="datetimeFigureOut">
              <a:rPr lang="en-US" smtClean="0"/>
              <a:t>5/23/2023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BAADAF-B794-4283-9E7E-489E1DD994B1}" type="slidenum">
              <a:rPr lang="en-US" smtClean="0"/>
              <a:t>‹#›</a:t>
            </a:fld>
            <a:endParaRPr lang="en-US"/>
          </a:p>
        </p:txBody>
      </p:sp>
    </p:spTree>
    <p:extLst>
      <p:ext uri="{BB962C8B-B14F-4D97-AF65-F5344CB8AC3E}">
        <p14:creationId xmlns:p14="http://schemas.microsoft.com/office/powerpoint/2010/main" val="1317448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CCD16-1971-42F9-BD07-8BC248E1BC12}" type="datetimeFigureOut">
              <a:rPr lang="en-US" smtClean="0"/>
              <a:t>5/23/2023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BAADAF-B794-4283-9E7E-489E1DD994B1}" type="slidenum">
              <a:rPr lang="en-US" smtClean="0"/>
              <a:t>‹#›</a:t>
            </a:fld>
            <a:endParaRPr lang="en-US"/>
          </a:p>
        </p:txBody>
      </p:sp>
    </p:spTree>
    <p:extLst>
      <p:ext uri="{BB962C8B-B14F-4D97-AF65-F5344CB8AC3E}">
        <p14:creationId xmlns:p14="http://schemas.microsoft.com/office/powerpoint/2010/main" val="121427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2CCD16-1971-42F9-BD07-8BC248E1BC12}"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AADAF-B794-4283-9E7E-489E1DD994B1}" type="slidenum">
              <a:rPr lang="en-US" smtClean="0"/>
              <a:t>‹#›</a:t>
            </a:fld>
            <a:endParaRPr lang="en-US"/>
          </a:p>
        </p:txBody>
      </p:sp>
    </p:spTree>
    <p:extLst>
      <p:ext uri="{BB962C8B-B14F-4D97-AF65-F5344CB8AC3E}">
        <p14:creationId xmlns:p14="http://schemas.microsoft.com/office/powerpoint/2010/main" val="2793468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2CCD16-1971-42F9-BD07-8BC248E1BC12}"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AADAF-B794-4283-9E7E-489E1DD994B1}" type="slidenum">
              <a:rPr lang="en-US" smtClean="0"/>
              <a:t>‹#›</a:t>
            </a:fld>
            <a:endParaRPr lang="en-US"/>
          </a:p>
        </p:txBody>
      </p:sp>
    </p:spTree>
    <p:extLst>
      <p:ext uri="{BB962C8B-B14F-4D97-AF65-F5344CB8AC3E}">
        <p14:creationId xmlns:p14="http://schemas.microsoft.com/office/powerpoint/2010/main" val="3032243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accent1"/>
                </a:solidFill>
                <a:latin typeface="+mj-lt"/>
              </a:defRPr>
            </a:lvl1pPr>
          </a:lstStyle>
          <a:p>
            <a:fld id="{B92CCD16-1971-42F9-BD07-8BC248E1BC12}" type="datetimeFigureOut">
              <a:rPr lang="en-US" smtClean="0"/>
              <a:t>5/23/2023</a:t>
            </a:fld>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accent1"/>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96BAADAF-B794-4283-9E7E-489E1DD994B1}" type="slidenum">
              <a:rPr lang="en-US" smtClean="0"/>
              <a:t>‹#›</a:t>
            </a:fld>
            <a:endParaRPr lang="en-US"/>
          </a:p>
        </p:txBody>
      </p:sp>
      <p:cxnSp>
        <p:nvCxnSpPr>
          <p:cNvPr id="10" name="Straight Connector 9" title="Horizontal Rule Line"/>
          <p:cNvCxnSpPr/>
          <p:nvPr/>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33488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r" defTabSz="914400" rtl="0" eaLnBrk="1" latinLnBrk="0" hangingPunct="1">
        <a:lnSpc>
          <a:spcPct val="90000"/>
        </a:lnSpc>
        <a:spcBef>
          <a:spcPct val="0"/>
        </a:spcBef>
        <a:buNone/>
        <a:defRPr sz="5000" b="0" i="1" kern="1200" baseline="0">
          <a:solidFill>
            <a:schemeClr val="accent1"/>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mailto:jiml@warrenswcd.org" TargetMode="Externa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www.waterontheweb.org/under/lakeecology/14_algalsuccession.html"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www.lcghd.org/?page_id=4040" TargetMode="External"/><Relationship Id="rId4" Type="http://schemas.openxmlformats.org/officeDocument/2006/relationships/hyperlink" Target="http://michiganradio.org/post/osu-study-ohioans-willing-pay-part-price-reduce-green-tide-lake-eri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youtu.be/HW_g7yfbfqo" TargetMode="Externa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hyperlink" Target="https://www.dec.ny.gov/chemical/77118.html"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912" y="1143293"/>
            <a:ext cx="9822927" cy="4268965"/>
          </a:xfrm>
        </p:spPr>
        <p:txBody>
          <a:bodyPr>
            <a:normAutofit/>
          </a:bodyPr>
          <a:lstStyle/>
          <a:p>
            <a:r>
              <a:rPr lang="en-US" sz="6000" dirty="0"/>
              <a:t>Cyanobacteria, </a:t>
            </a:r>
            <a:br>
              <a:rPr lang="en-US" sz="6000" dirty="0"/>
            </a:br>
            <a:r>
              <a:rPr lang="en-US" sz="6000" dirty="0"/>
              <a:t>Blue Green Algae &amp; Harmful Algal Blooms (HABs)</a:t>
            </a:r>
          </a:p>
        </p:txBody>
      </p:sp>
    </p:spTree>
    <p:extLst>
      <p:ext uri="{BB962C8B-B14F-4D97-AF65-F5344CB8AC3E}">
        <p14:creationId xmlns:p14="http://schemas.microsoft.com/office/powerpoint/2010/main" val="1364782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8328A-9A3C-375F-F3D4-4C2144A4B0B8}"/>
              </a:ext>
            </a:extLst>
          </p:cNvPr>
          <p:cNvSpPr>
            <a:spLocks noGrp="1"/>
          </p:cNvSpPr>
          <p:nvPr>
            <p:ph type="title"/>
          </p:nvPr>
        </p:nvSpPr>
        <p:spPr>
          <a:xfrm>
            <a:off x="4955354" y="620721"/>
            <a:ext cx="6806116" cy="1651140"/>
          </a:xfrm>
        </p:spPr>
        <p:txBody>
          <a:bodyPr>
            <a:normAutofit/>
          </a:bodyPr>
          <a:lstStyle/>
          <a:p>
            <a:pPr algn="ctr"/>
            <a:r>
              <a:rPr lang="en-US" sz="2800" dirty="0"/>
              <a:t>What is the SWCD doing for Water Quality?</a:t>
            </a:r>
            <a:br>
              <a:rPr lang="en-US" sz="2800" dirty="0"/>
            </a:br>
            <a:br>
              <a:rPr lang="en-US" sz="2800" dirty="0"/>
            </a:br>
            <a:r>
              <a:rPr lang="en-US" sz="2800" dirty="0"/>
              <a:t>Monitoring and Sampling</a:t>
            </a:r>
          </a:p>
        </p:txBody>
      </p:sp>
      <p:pic>
        <p:nvPicPr>
          <p:cNvPr id="5" name="Picture 4" descr="A grass field with trees&#10;&#10;Description automatically generated with low confidence">
            <a:extLst>
              <a:ext uri="{FF2B5EF4-FFF2-40B4-BE49-F238E27FC236}">
                <a16:creationId xmlns:a16="http://schemas.microsoft.com/office/drawing/2014/main" id="{6B9A48C2-B25E-83E9-BA69-10C845B2AA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46" b="2"/>
          <a:stretch/>
        </p:blipFill>
        <p:spPr>
          <a:xfrm rot="5400000">
            <a:off x="-10386" y="1265105"/>
            <a:ext cx="5290085" cy="4001315"/>
          </a:xfrm>
          <a:prstGeom prst="rect">
            <a:avLst/>
          </a:prstGeom>
        </p:spPr>
      </p:pic>
      <p:sp>
        <p:nvSpPr>
          <p:cNvPr id="3" name="Content Placeholder 2">
            <a:extLst>
              <a:ext uri="{FF2B5EF4-FFF2-40B4-BE49-F238E27FC236}">
                <a16:creationId xmlns:a16="http://schemas.microsoft.com/office/drawing/2014/main" id="{EC7A1608-3FDA-4F8B-F6B4-48A0AC20FC01}"/>
              </a:ext>
            </a:extLst>
          </p:cNvPr>
          <p:cNvSpPr>
            <a:spLocks noGrp="1"/>
          </p:cNvSpPr>
          <p:nvPr>
            <p:ph idx="1"/>
          </p:nvPr>
        </p:nvSpPr>
        <p:spPr>
          <a:xfrm>
            <a:off x="4955354" y="2422688"/>
            <a:ext cx="6593180" cy="3801533"/>
          </a:xfrm>
        </p:spPr>
        <p:txBody>
          <a:bodyPr>
            <a:noAutofit/>
          </a:bodyPr>
          <a:lstStyle/>
          <a:p>
            <a:pPr marL="0" indent="0">
              <a:lnSpc>
                <a:spcPct val="102000"/>
              </a:lnSpc>
              <a:buNone/>
              <a:tabLst>
                <a:tab pos="282575" algn="l"/>
              </a:tabLst>
            </a:pPr>
            <a:r>
              <a:rPr lang="en-US" sz="1600"/>
              <a:t>1.  Warren County SWCD submitted 2 ARPA funding applications to Warren County:</a:t>
            </a:r>
          </a:p>
          <a:p>
            <a:pPr marL="0" indent="0">
              <a:lnSpc>
                <a:spcPct val="102000"/>
              </a:lnSpc>
              <a:buNone/>
            </a:pPr>
            <a:r>
              <a:rPr lang="en-US" sz="1600"/>
              <a:t>Weather station set up at the SWCD office, collects solar radiation, precipitation, the conductivity of 	precipitation, wind (speed, gust, wind direction), temp (current, high, low), relative humidity, 	barometric pressure, vapor pressure.</a:t>
            </a:r>
          </a:p>
          <a:p>
            <a:pPr marL="0" indent="0">
              <a:lnSpc>
                <a:spcPct val="102000"/>
              </a:lnSpc>
              <a:buNone/>
              <a:tabLst>
                <a:tab pos="519113" algn="l"/>
              </a:tabLst>
            </a:pPr>
            <a:r>
              <a:rPr lang="en-US" sz="1600"/>
              <a:t>Monitoring stations at Lake Sunnyside and Glen Lake, collects air temperature, relative humidity, barometric 	pressure, rainfall, water level, &amp; water temperature</a:t>
            </a:r>
          </a:p>
          <a:p>
            <a:pPr marL="457200" indent="-457200">
              <a:lnSpc>
                <a:spcPct val="102000"/>
              </a:lnSpc>
              <a:buAutoNum type="arabicPeriod" startAt="2"/>
              <a:tabLst>
                <a:tab pos="519113" algn="l"/>
              </a:tabLst>
            </a:pPr>
            <a:r>
              <a:rPr lang="en-US" sz="1600"/>
              <a:t>Conducts outfall inspection and sampling for outfalls in Glens Falls, Lake George and Queensbury for the Ms4 program.  Assists other communities as requested with outfall sampling.</a:t>
            </a:r>
          </a:p>
          <a:p>
            <a:pPr marL="457200" indent="-457200">
              <a:lnSpc>
                <a:spcPct val="102000"/>
              </a:lnSpc>
              <a:buAutoNum type="arabicPeriod" startAt="2"/>
              <a:tabLst>
                <a:tab pos="519113" algn="l"/>
              </a:tabLst>
            </a:pPr>
            <a:r>
              <a:rPr lang="en-US" sz="1600"/>
              <a:t>Private ponds</a:t>
            </a:r>
          </a:p>
          <a:p>
            <a:pPr marL="457200" indent="-457200">
              <a:lnSpc>
                <a:spcPct val="102000"/>
              </a:lnSpc>
              <a:buAutoNum type="arabicPeriod" startAt="2"/>
              <a:tabLst>
                <a:tab pos="519113" algn="l"/>
              </a:tabLst>
            </a:pPr>
            <a:r>
              <a:rPr lang="en-US" sz="1600"/>
              <a:t>Glens Falls Water Supply</a:t>
            </a:r>
            <a:endParaRPr lang="en-US" sz="1600" dirty="0"/>
          </a:p>
        </p:txBody>
      </p:sp>
    </p:spTree>
    <p:extLst>
      <p:ext uri="{BB962C8B-B14F-4D97-AF65-F5344CB8AC3E}">
        <p14:creationId xmlns:p14="http://schemas.microsoft.com/office/powerpoint/2010/main" val="1640228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59900-FA01-5091-27FE-0B003D13BC00}"/>
              </a:ext>
            </a:extLst>
          </p:cNvPr>
          <p:cNvSpPr>
            <a:spLocks noGrp="1"/>
          </p:cNvSpPr>
          <p:nvPr>
            <p:ph type="title"/>
          </p:nvPr>
        </p:nvSpPr>
        <p:spPr>
          <a:xfrm>
            <a:off x="103696" y="201460"/>
            <a:ext cx="4870515" cy="1966706"/>
          </a:xfrm>
        </p:spPr>
        <p:txBody>
          <a:bodyPr/>
          <a:lstStyle/>
          <a:p>
            <a:pPr algn="ctr"/>
            <a:r>
              <a:rPr lang="en-US"/>
              <a:t>Planning and Implementation</a:t>
            </a:r>
            <a:endParaRPr lang="en-US" dirty="0"/>
          </a:p>
        </p:txBody>
      </p:sp>
      <p:sp>
        <p:nvSpPr>
          <p:cNvPr id="3" name="Content Placeholder 2">
            <a:extLst>
              <a:ext uri="{FF2B5EF4-FFF2-40B4-BE49-F238E27FC236}">
                <a16:creationId xmlns:a16="http://schemas.microsoft.com/office/drawing/2014/main" id="{396FE951-B188-0C9E-D674-76EEC8B97DEB}"/>
              </a:ext>
            </a:extLst>
          </p:cNvPr>
          <p:cNvSpPr>
            <a:spLocks noGrp="1"/>
          </p:cNvSpPr>
          <p:nvPr>
            <p:ph idx="1"/>
          </p:nvPr>
        </p:nvSpPr>
        <p:spPr>
          <a:xfrm>
            <a:off x="5844619" y="512505"/>
            <a:ext cx="5839902" cy="2894106"/>
          </a:xfrm>
        </p:spPr>
        <p:txBody>
          <a:bodyPr>
            <a:normAutofit/>
          </a:bodyPr>
          <a:lstStyle/>
          <a:p>
            <a:r>
              <a:rPr lang="en-US" sz="1800"/>
              <a:t>Green infrastructure plans</a:t>
            </a:r>
          </a:p>
          <a:p>
            <a:r>
              <a:rPr lang="en-US" sz="1800"/>
              <a:t>Traditional stormwater management</a:t>
            </a:r>
          </a:p>
          <a:p>
            <a:r>
              <a:rPr lang="en-US" sz="1800"/>
              <a:t>Culvert assessments and plans</a:t>
            </a:r>
          </a:p>
          <a:p>
            <a:r>
              <a:rPr lang="en-US" sz="1800"/>
              <a:t>Stormwater Assessments</a:t>
            </a:r>
          </a:p>
          <a:p>
            <a:endParaRPr lang="en-US" sz="1800"/>
          </a:p>
          <a:p>
            <a:r>
              <a:rPr lang="en-US" sz="1800"/>
              <a:t>Implementation projects include stream culverts, stormwater reduction/improvement, hazard mitigation</a:t>
            </a:r>
            <a:endParaRPr lang="en-US" sz="1800" dirty="0"/>
          </a:p>
        </p:txBody>
      </p:sp>
      <p:pic>
        <p:nvPicPr>
          <p:cNvPr id="5" name="Picture 4" descr="A car on the road&#10;&#10;Description automatically generated with low confidence">
            <a:extLst>
              <a:ext uri="{FF2B5EF4-FFF2-40B4-BE49-F238E27FC236}">
                <a16:creationId xmlns:a16="http://schemas.microsoft.com/office/drawing/2014/main" id="{621BD4A4-C587-D885-CF8F-959172E945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77510" y="2278812"/>
            <a:ext cx="4354242" cy="3265682"/>
          </a:xfrm>
          <a:prstGeom prst="rect">
            <a:avLst/>
          </a:prstGeom>
        </p:spPr>
      </p:pic>
      <p:pic>
        <p:nvPicPr>
          <p:cNvPr id="7" name="Picture 6" descr="A group of turtles on a log in a pond&#10;&#10;Description automatically generated with medium confidence">
            <a:extLst>
              <a:ext uri="{FF2B5EF4-FFF2-40B4-BE49-F238E27FC236}">
                <a16:creationId xmlns:a16="http://schemas.microsoft.com/office/drawing/2014/main" id="{1A505385-8C81-BA1A-BB7A-ED633364AC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8802" y="3583365"/>
            <a:ext cx="3868720" cy="2901540"/>
          </a:xfrm>
          <a:prstGeom prst="rect">
            <a:avLst/>
          </a:prstGeom>
        </p:spPr>
      </p:pic>
    </p:spTree>
    <p:extLst>
      <p:ext uri="{BB962C8B-B14F-4D97-AF65-F5344CB8AC3E}">
        <p14:creationId xmlns:p14="http://schemas.microsoft.com/office/powerpoint/2010/main" val="927808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0" y="101600"/>
            <a:ext cx="3833906" cy="1002422"/>
          </a:xfrm>
        </p:spPr>
        <p:txBody>
          <a:bodyPr/>
          <a:lstStyle/>
          <a:p>
            <a:r>
              <a:rPr lang="en-US" dirty="0"/>
              <a:t>Questions?</a:t>
            </a:r>
          </a:p>
        </p:txBody>
      </p:sp>
      <p:sp>
        <p:nvSpPr>
          <p:cNvPr id="4" name="TextBox 3"/>
          <p:cNvSpPr txBox="1"/>
          <p:nvPr/>
        </p:nvSpPr>
        <p:spPr>
          <a:xfrm>
            <a:off x="8821420" y="2601120"/>
            <a:ext cx="2933700" cy="1477328"/>
          </a:xfrm>
          <a:prstGeom prst="rect">
            <a:avLst/>
          </a:prstGeom>
          <a:noFill/>
        </p:spPr>
        <p:txBody>
          <a:bodyPr wrap="square" rtlCol="0">
            <a:spAutoFit/>
          </a:bodyPr>
          <a:lstStyle/>
          <a:p>
            <a:r>
              <a:rPr lang="en-US" b="1" dirty="0">
                <a:latin typeface="Book Antiqua" panose="02040602050305030304" pitchFamily="18" charset="0"/>
              </a:rPr>
              <a:t>Jim Lieberum</a:t>
            </a:r>
          </a:p>
          <a:p>
            <a:r>
              <a:rPr lang="en-US" b="1" dirty="0">
                <a:latin typeface="Book Antiqua" panose="02040602050305030304" pitchFamily="18" charset="0"/>
              </a:rPr>
              <a:t>Warren County SWCD</a:t>
            </a:r>
          </a:p>
          <a:p>
            <a:endParaRPr lang="en-US" b="1" dirty="0">
              <a:latin typeface="Book Antiqua" panose="02040602050305030304" pitchFamily="18" charset="0"/>
            </a:endParaRPr>
          </a:p>
          <a:p>
            <a:r>
              <a:rPr lang="en-US" b="1" dirty="0">
                <a:latin typeface="Book Antiqua" panose="02040602050305030304" pitchFamily="18" charset="0"/>
              </a:rPr>
              <a:t>518.623.3119</a:t>
            </a:r>
          </a:p>
          <a:p>
            <a:r>
              <a:rPr lang="en-US" b="1" dirty="0">
                <a:latin typeface="Book Antiqua" panose="02040602050305030304" pitchFamily="18" charset="0"/>
                <a:hlinkClick r:id="rId2"/>
              </a:rPr>
              <a:t>jiml@warrenswcd.org</a:t>
            </a:r>
            <a:r>
              <a:rPr lang="en-US" b="1" dirty="0">
                <a:latin typeface="Book Antiqua" panose="02040602050305030304" pitchFamily="18"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4280" y="216408"/>
            <a:ext cx="2910840" cy="200558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45" y="990600"/>
            <a:ext cx="7693950" cy="5118100"/>
          </a:xfrm>
          <a:prstGeom prst="rect">
            <a:avLst/>
          </a:prstGeom>
          <a:ln>
            <a:noFill/>
          </a:ln>
          <a:effectLst>
            <a:softEdge rad="112500"/>
          </a:effectLst>
        </p:spPr>
      </p:pic>
      <p:sp>
        <p:nvSpPr>
          <p:cNvPr id="3" name="TextBox 2"/>
          <p:cNvSpPr txBox="1"/>
          <p:nvPr/>
        </p:nvSpPr>
        <p:spPr>
          <a:xfrm>
            <a:off x="8717280" y="4370548"/>
            <a:ext cx="2933700" cy="1200329"/>
          </a:xfrm>
          <a:prstGeom prst="rect">
            <a:avLst/>
          </a:prstGeom>
          <a:noFill/>
        </p:spPr>
        <p:txBody>
          <a:bodyPr wrap="square" rtlCol="0">
            <a:spAutoFit/>
          </a:bodyPr>
          <a:lstStyle/>
          <a:p>
            <a:r>
              <a:rPr lang="en-US" i="1" dirty="0"/>
              <a:t>Special thanks to </a:t>
            </a:r>
            <a:r>
              <a:rPr lang="en-US" i="1" u="sng" dirty="0"/>
              <a:t>Dr. Jeremy Farrell at  RPI</a:t>
            </a:r>
            <a:r>
              <a:rPr lang="en-US" i="1" dirty="0"/>
              <a:t>, for developing this presentation and allowing its use.</a:t>
            </a:r>
          </a:p>
        </p:txBody>
      </p:sp>
    </p:spTree>
    <p:extLst>
      <p:ext uri="{BB962C8B-B14F-4D97-AF65-F5344CB8AC3E}">
        <p14:creationId xmlns:p14="http://schemas.microsoft.com/office/powerpoint/2010/main" val="2135385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45378"/>
            <a:ext cx="3833906" cy="2755022"/>
          </a:xfrm>
        </p:spPr>
        <p:txBody>
          <a:bodyPr>
            <a:normAutofit/>
          </a:bodyPr>
          <a:lstStyle/>
          <a:p>
            <a:pPr algn="ctr"/>
            <a:r>
              <a:rPr lang="en-US" sz="4000" dirty="0"/>
              <a:t>Blue Green Algae Are A Natural Occurrence</a:t>
            </a:r>
          </a:p>
        </p:txBody>
      </p:sp>
      <p:sp>
        <p:nvSpPr>
          <p:cNvPr id="3" name="Content Placeholder 2"/>
          <p:cNvSpPr>
            <a:spLocks noGrp="1"/>
          </p:cNvSpPr>
          <p:nvPr>
            <p:ph idx="1"/>
          </p:nvPr>
        </p:nvSpPr>
        <p:spPr/>
        <p:txBody>
          <a:bodyPr>
            <a:normAutofit/>
          </a:bodyPr>
          <a:lstStyle/>
          <a:p>
            <a:r>
              <a:rPr lang="en-US" dirty="0"/>
              <a:t>Interchangeable words:  BG Algae and Cyanobacteria .  Cyanobacteria being the more “correct” term.</a:t>
            </a:r>
          </a:p>
          <a:p>
            <a:r>
              <a:rPr lang="en-US" dirty="0"/>
              <a:t>Natural part of the phytoplankton community in the 1922 Lake George survey </a:t>
            </a:r>
          </a:p>
          <a:p>
            <a:pPr lvl="1"/>
            <a:r>
              <a:rPr lang="en-US" dirty="0"/>
              <a:t>“Green and Blue green algae were present in relatively small numbers”</a:t>
            </a:r>
          </a:p>
          <a:p>
            <a:pPr lvl="1"/>
            <a:r>
              <a:rPr lang="en-US" dirty="0" err="1"/>
              <a:t>Aphanocapsa</a:t>
            </a:r>
            <a:r>
              <a:rPr lang="en-US" dirty="0"/>
              <a:t> and Microcystis</a:t>
            </a:r>
          </a:p>
        </p:txBody>
      </p:sp>
      <p:pic>
        <p:nvPicPr>
          <p:cNvPr id="4" name="Picture 3"/>
          <p:cNvPicPr>
            <a:picLocks noChangeAspect="1"/>
          </p:cNvPicPr>
          <p:nvPr/>
        </p:nvPicPr>
        <p:blipFill rotWithShape="1">
          <a:blip r:embed="rId2"/>
          <a:srcRect l="4754" t="22454" r="53681" b="44773"/>
          <a:stretch/>
        </p:blipFill>
        <p:spPr>
          <a:xfrm>
            <a:off x="5479205" y="3479236"/>
            <a:ext cx="5772786" cy="2560320"/>
          </a:xfrm>
          <a:prstGeom prst="rect">
            <a:avLst/>
          </a:prstGeom>
        </p:spPr>
      </p:pic>
      <p:sp>
        <p:nvSpPr>
          <p:cNvPr id="5" name="TextBox 4"/>
          <p:cNvSpPr txBox="1"/>
          <p:nvPr/>
        </p:nvSpPr>
        <p:spPr>
          <a:xfrm>
            <a:off x="7381193" y="6039556"/>
            <a:ext cx="2084225" cy="369332"/>
          </a:xfrm>
          <a:prstGeom prst="rect">
            <a:avLst/>
          </a:prstGeom>
          <a:noFill/>
        </p:spPr>
        <p:txBody>
          <a:bodyPr wrap="none" rtlCol="0">
            <a:spAutoFit/>
          </a:bodyPr>
          <a:lstStyle/>
          <a:p>
            <a:r>
              <a:rPr lang="en-US" dirty="0"/>
              <a:t>Needham et al 1922</a:t>
            </a:r>
          </a:p>
        </p:txBody>
      </p:sp>
    </p:spTree>
    <p:extLst>
      <p:ext uri="{BB962C8B-B14F-4D97-AF65-F5344CB8AC3E}">
        <p14:creationId xmlns:p14="http://schemas.microsoft.com/office/powerpoint/2010/main" val="1478253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436" y="317162"/>
            <a:ext cx="4397830" cy="1670258"/>
          </a:xfrm>
        </p:spPr>
        <p:txBody>
          <a:bodyPr>
            <a:normAutofit/>
          </a:bodyPr>
          <a:lstStyle/>
          <a:p>
            <a:pPr algn="ctr"/>
            <a:r>
              <a:rPr lang="en-US" sz="4000" dirty="0"/>
              <a:t>Strong Seasonal Components</a:t>
            </a:r>
          </a:p>
        </p:txBody>
      </p:sp>
      <p:sp>
        <p:nvSpPr>
          <p:cNvPr id="3" name="Content Placeholder 2"/>
          <p:cNvSpPr>
            <a:spLocks noGrp="1"/>
          </p:cNvSpPr>
          <p:nvPr>
            <p:ph idx="1"/>
          </p:nvPr>
        </p:nvSpPr>
        <p:spPr/>
        <p:txBody>
          <a:bodyPr/>
          <a:lstStyle/>
          <a:p>
            <a:r>
              <a:rPr lang="en-US" dirty="0"/>
              <a:t>Phytoplankton generally have a succession of the dominant forms throughout the Year:</a:t>
            </a:r>
          </a:p>
          <a:p>
            <a:pPr lvl="1"/>
            <a:r>
              <a:rPr lang="en-US" dirty="0"/>
              <a:t>Spring – Diatoms </a:t>
            </a:r>
          </a:p>
          <a:p>
            <a:pPr lvl="1"/>
            <a:r>
              <a:rPr lang="en-US" dirty="0"/>
              <a:t>Summer – Greens</a:t>
            </a:r>
          </a:p>
          <a:p>
            <a:pPr lvl="1"/>
            <a:r>
              <a:rPr lang="en-US" dirty="0"/>
              <a:t>Late Summer to Fall – Blue Greens</a:t>
            </a:r>
          </a:p>
          <a:p>
            <a:pPr lvl="1"/>
            <a:r>
              <a:rPr lang="en-US" dirty="0"/>
              <a:t>Winter – </a:t>
            </a:r>
            <a:r>
              <a:rPr lang="en-US" dirty="0" err="1"/>
              <a:t>Cryptomonas</a:t>
            </a:r>
            <a:endParaRPr lang="en-US" dirty="0"/>
          </a:p>
          <a:p>
            <a:pPr marL="457200" lvl="1" indent="0">
              <a:buNone/>
            </a:pPr>
            <a:endParaRPr lang="en-US" dirty="0"/>
          </a:p>
          <a:p>
            <a:pPr lvl="1"/>
            <a:endParaRPr lang="en-US" dirty="0"/>
          </a:p>
          <a:p>
            <a:pPr lvl="1"/>
            <a:endParaRPr lang="en-US" dirty="0"/>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8054" t="2906" r="29595" b="3275"/>
          <a:stretch/>
        </p:blipFill>
        <p:spPr>
          <a:xfrm rot="16200000">
            <a:off x="17184" y="1553644"/>
            <a:ext cx="4560088" cy="4594456"/>
          </a:xfrm>
          <a:prstGeom prst="rect">
            <a:avLst/>
          </a:prstGeom>
        </p:spPr>
      </p:pic>
      <p:pic>
        <p:nvPicPr>
          <p:cNvPr id="7" name="Picture 6"/>
          <p:cNvPicPr>
            <a:picLocks noChangeAspect="1"/>
          </p:cNvPicPr>
          <p:nvPr/>
        </p:nvPicPr>
        <p:blipFill rotWithShape="1">
          <a:blip r:embed="rId4"/>
          <a:srcRect t="23051"/>
          <a:stretch/>
        </p:blipFill>
        <p:spPr>
          <a:xfrm>
            <a:off x="5146060" y="3056709"/>
            <a:ext cx="5720442" cy="3167513"/>
          </a:xfrm>
          <a:prstGeom prst="rect">
            <a:avLst/>
          </a:prstGeom>
        </p:spPr>
      </p:pic>
      <p:sp>
        <p:nvSpPr>
          <p:cNvPr id="8" name="Rectangle 7"/>
          <p:cNvSpPr/>
          <p:nvPr/>
        </p:nvSpPr>
        <p:spPr>
          <a:xfrm>
            <a:off x="7056341" y="6224222"/>
            <a:ext cx="1899879" cy="369332"/>
          </a:xfrm>
          <a:prstGeom prst="rect">
            <a:avLst/>
          </a:prstGeom>
        </p:spPr>
        <p:txBody>
          <a:bodyPr wrap="none">
            <a:spAutoFit/>
          </a:bodyPr>
          <a:lstStyle/>
          <a:p>
            <a:r>
              <a:rPr lang="en-US" dirty="0">
                <a:hlinkClick r:id="rId5"/>
              </a:rPr>
              <a:t>Water on the Web</a:t>
            </a:r>
            <a:endParaRPr lang="en-US" dirty="0"/>
          </a:p>
        </p:txBody>
      </p:sp>
      <p:sp>
        <p:nvSpPr>
          <p:cNvPr id="9" name="TextBox 8"/>
          <p:cNvSpPr txBox="1"/>
          <p:nvPr/>
        </p:nvSpPr>
        <p:spPr>
          <a:xfrm>
            <a:off x="1672907" y="6242805"/>
            <a:ext cx="2012089" cy="369332"/>
          </a:xfrm>
          <a:prstGeom prst="rect">
            <a:avLst/>
          </a:prstGeom>
          <a:noFill/>
        </p:spPr>
        <p:txBody>
          <a:bodyPr wrap="none" rtlCol="0">
            <a:spAutoFit/>
          </a:bodyPr>
          <a:lstStyle/>
          <a:p>
            <a:r>
              <a:rPr lang="en-US" dirty="0"/>
              <a:t>Siegfried et al 1986</a:t>
            </a:r>
          </a:p>
        </p:txBody>
      </p:sp>
    </p:spTree>
    <p:extLst>
      <p:ext uri="{BB962C8B-B14F-4D97-AF65-F5344CB8AC3E}">
        <p14:creationId xmlns:p14="http://schemas.microsoft.com/office/powerpoint/2010/main" val="212024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Cyanobacteria Are In A Lake Already But What Is A HAB?</a:t>
            </a:r>
          </a:p>
        </p:txBody>
      </p:sp>
      <p:sp>
        <p:nvSpPr>
          <p:cNvPr id="3" name="Content Placeholder 2"/>
          <p:cNvSpPr>
            <a:spLocks noGrp="1"/>
          </p:cNvSpPr>
          <p:nvPr>
            <p:ph idx="1"/>
          </p:nvPr>
        </p:nvSpPr>
        <p:spPr>
          <a:xfrm>
            <a:off x="5181600" y="569066"/>
            <a:ext cx="6248398" cy="2749169"/>
          </a:xfrm>
        </p:spPr>
        <p:txBody>
          <a:bodyPr/>
          <a:lstStyle/>
          <a:p>
            <a:r>
              <a:rPr lang="en-US" dirty="0"/>
              <a:t>Harmful algal blooms (HABs), occur when colonies of algae — simple plants that live in the sea and freshwater — grow out of control and produce toxic or harmful effects on people, fish, shellfish, marine mammals and birds. The human illnesses caused by HABs, though rare, can be debilitating or even fatal. (NOAA)</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9" y="3974678"/>
            <a:ext cx="5937013" cy="2078564"/>
          </a:xfrm>
          <a:prstGeom prst="rect">
            <a:avLst/>
          </a:prstGeom>
        </p:spPr>
      </p:pic>
      <p:pic>
        <p:nvPicPr>
          <p:cNvPr id="8" name="Picture 7"/>
          <p:cNvPicPr>
            <a:picLocks noChangeAspect="1"/>
          </p:cNvPicPr>
          <p:nvPr/>
        </p:nvPicPr>
        <p:blipFill>
          <a:blip r:embed="rId3"/>
          <a:stretch>
            <a:fillRect/>
          </a:stretch>
        </p:blipFill>
        <p:spPr>
          <a:xfrm>
            <a:off x="6699012" y="3974678"/>
            <a:ext cx="3117845" cy="2078564"/>
          </a:xfrm>
          <a:prstGeom prst="rect">
            <a:avLst/>
          </a:prstGeom>
        </p:spPr>
      </p:pic>
      <p:sp>
        <p:nvSpPr>
          <p:cNvPr id="10" name="Rectangle 9"/>
          <p:cNvSpPr/>
          <p:nvPr/>
        </p:nvSpPr>
        <p:spPr>
          <a:xfrm>
            <a:off x="7476886" y="6224222"/>
            <a:ext cx="1657826" cy="369332"/>
          </a:xfrm>
          <a:prstGeom prst="rect">
            <a:avLst/>
          </a:prstGeom>
        </p:spPr>
        <p:txBody>
          <a:bodyPr wrap="none">
            <a:spAutoFit/>
          </a:bodyPr>
          <a:lstStyle/>
          <a:p>
            <a:r>
              <a:rPr lang="en-US" dirty="0">
                <a:hlinkClick r:id="rId4"/>
              </a:rPr>
              <a:t>Michigan Radio</a:t>
            </a:r>
            <a:endParaRPr lang="en-US" dirty="0"/>
          </a:p>
        </p:txBody>
      </p:sp>
      <p:sp>
        <p:nvSpPr>
          <p:cNvPr id="11" name="Rectangle 10"/>
          <p:cNvSpPr/>
          <p:nvPr/>
        </p:nvSpPr>
        <p:spPr>
          <a:xfrm>
            <a:off x="1938251" y="6224222"/>
            <a:ext cx="3584507" cy="369332"/>
          </a:xfrm>
          <a:prstGeom prst="rect">
            <a:avLst/>
          </a:prstGeom>
        </p:spPr>
        <p:txBody>
          <a:bodyPr wrap="none">
            <a:spAutoFit/>
          </a:bodyPr>
          <a:lstStyle/>
          <a:p>
            <a:r>
              <a:rPr lang="en-US" dirty="0">
                <a:hlinkClick r:id="rId5"/>
              </a:rPr>
              <a:t>Lake County General Health District</a:t>
            </a:r>
            <a:endParaRPr lang="en-US" dirty="0"/>
          </a:p>
        </p:txBody>
      </p:sp>
    </p:spTree>
    <p:extLst>
      <p:ext uri="{BB962C8B-B14F-4D97-AF65-F5344CB8AC3E}">
        <p14:creationId xmlns:p14="http://schemas.microsoft.com/office/powerpoint/2010/main" val="2236798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What Factors Cause HABS? </a:t>
            </a:r>
          </a:p>
        </p:txBody>
      </p:sp>
      <p:sp>
        <p:nvSpPr>
          <p:cNvPr id="3" name="Content Placeholder 2"/>
          <p:cNvSpPr>
            <a:spLocks noGrp="1"/>
          </p:cNvSpPr>
          <p:nvPr>
            <p:ph idx="1"/>
          </p:nvPr>
        </p:nvSpPr>
        <p:spPr>
          <a:xfrm>
            <a:off x="5573486" y="610202"/>
            <a:ext cx="6248398" cy="5655156"/>
          </a:xfrm>
        </p:spPr>
        <p:txBody>
          <a:bodyPr>
            <a:normAutofit/>
          </a:bodyPr>
          <a:lstStyle/>
          <a:p>
            <a:r>
              <a:rPr lang="en-US" dirty="0"/>
              <a:t>HABs are likely triggered by a combination of water and environmental conditions that may include: </a:t>
            </a:r>
          </a:p>
          <a:p>
            <a:pPr lvl="1"/>
            <a:r>
              <a:rPr lang="en-US" b="1" dirty="0"/>
              <a:t>excess nutrients (phosphorus and nitrogen)</a:t>
            </a:r>
          </a:p>
          <a:p>
            <a:pPr lvl="1"/>
            <a:r>
              <a:rPr lang="en-US" dirty="0"/>
              <a:t>lots of sunlight</a:t>
            </a:r>
          </a:p>
          <a:p>
            <a:pPr lvl="1"/>
            <a:r>
              <a:rPr lang="en-US" dirty="0"/>
              <a:t>low-water or low-flow conditions</a:t>
            </a:r>
          </a:p>
          <a:p>
            <a:pPr lvl="1"/>
            <a:r>
              <a:rPr lang="en-US" dirty="0"/>
              <a:t>calm water</a:t>
            </a:r>
          </a:p>
          <a:p>
            <a:pPr lvl="1"/>
            <a:r>
              <a:rPr lang="en-US" dirty="0"/>
              <a:t>warm temperatures</a:t>
            </a:r>
          </a:p>
          <a:p>
            <a:r>
              <a:rPr lang="en-US" dirty="0"/>
              <a:t>Depending on the weather and the characteristics of the lake, HABs may be short-lived (appearing and disappearing in hours) or long-lived (persisting for several weeks or more). </a:t>
            </a:r>
            <a:br>
              <a:rPr lang="en-US" dirty="0"/>
            </a:br>
            <a:endParaRPr lang="en-US" dirty="0"/>
          </a:p>
        </p:txBody>
      </p:sp>
      <p:sp>
        <p:nvSpPr>
          <p:cNvPr id="4" name="Rectangle 3"/>
          <p:cNvSpPr/>
          <p:nvPr/>
        </p:nvSpPr>
        <p:spPr>
          <a:xfrm>
            <a:off x="8877696" y="6265358"/>
            <a:ext cx="2143536" cy="584775"/>
          </a:xfrm>
          <a:prstGeom prst="rect">
            <a:avLst/>
          </a:prstGeom>
        </p:spPr>
        <p:txBody>
          <a:bodyPr wrap="none">
            <a:spAutoFit/>
          </a:bodyPr>
          <a:lstStyle/>
          <a:p>
            <a:r>
              <a:rPr lang="en-US" sz="3200" b="1" dirty="0"/>
              <a:t>---NYSDEC</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45" y="2877055"/>
            <a:ext cx="5260046" cy="3029223"/>
          </a:xfrm>
          <a:prstGeom prst="rect">
            <a:avLst/>
          </a:prstGeom>
        </p:spPr>
      </p:pic>
      <p:sp>
        <p:nvSpPr>
          <p:cNvPr id="8" name="TextBox 7"/>
          <p:cNvSpPr txBox="1"/>
          <p:nvPr/>
        </p:nvSpPr>
        <p:spPr>
          <a:xfrm>
            <a:off x="1869917" y="6265358"/>
            <a:ext cx="1618072" cy="369332"/>
          </a:xfrm>
          <a:prstGeom prst="rect">
            <a:avLst/>
          </a:prstGeom>
          <a:noFill/>
        </p:spPr>
        <p:txBody>
          <a:bodyPr wrap="none" rtlCol="0">
            <a:spAutoFit/>
          </a:bodyPr>
          <a:lstStyle/>
          <a:p>
            <a:r>
              <a:rPr lang="en-US" dirty="0"/>
              <a:t>Paerl et al 2011</a:t>
            </a:r>
          </a:p>
        </p:txBody>
      </p:sp>
    </p:spTree>
    <p:extLst>
      <p:ext uri="{BB962C8B-B14F-4D97-AF65-F5344CB8AC3E}">
        <p14:creationId xmlns:p14="http://schemas.microsoft.com/office/powerpoint/2010/main" val="3757359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559676"/>
            <a:ext cx="4203700" cy="1985561"/>
          </a:xfrm>
        </p:spPr>
        <p:txBody>
          <a:bodyPr/>
          <a:lstStyle/>
          <a:p>
            <a:pPr algn="ctr"/>
            <a:r>
              <a:rPr lang="en-US" dirty="0"/>
              <a:t>Areas to Improve In</a:t>
            </a:r>
            <a:endParaRPr lang="en-US" sz="4400" dirty="0"/>
          </a:p>
        </p:txBody>
      </p:sp>
      <p:sp>
        <p:nvSpPr>
          <p:cNvPr id="3" name="Content Placeholder 2"/>
          <p:cNvSpPr>
            <a:spLocks noGrp="1"/>
          </p:cNvSpPr>
          <p:nvPr>
            <p:ph idx="1"/>
          </p:nvPr>
        </p:nvSpPr>
        <p:spPr>
          <a:xfrm>
            <a:off x="5283200" y="1574276"/>
            <a:ext cx="6248398" cy="2502424"/>
          </a:xfrm>
        </p:spPr>
        <p:txBody>
          <a:bodyPr/>
          <a:lstStyle/>
          <a:p>
            <a:r>
              <a:rPr lang="en-US" dirty="0"/>
              <a:t>What type of projects for remediation</a:t>
            </a:r>
          </a:p>
          <a:p>
            <a:pPr lvl="1"/>
            <a:r>
              <a:rPr lang="en-US" dirty="0"/>
              <a:t>Waste water treatment plant – Nitrogen only </a:t>
            </a:r>
          </a:p>
          <a:p>
            <a:pPr lvl="1"/>
            <a:r>
              <a:rPr lang="en-US" dirty="0"/>
              <a:t>Stormwater management – Nitrogen and Phosphorus</a:t>
            </a:r>
          </a:p>
          <a:p>
            <a:pPr lvl="1"/>
            <a:r>
              <a:rPr lang="en-US" dirty="0"/>
              <a:t>Septic management – Nitrogen and Phosphorus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4143385"/>
            <a:ext cx="1462627" cy="195016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8270" y="4143384"/>
            <a:ext cx="2993963" cy="1950169"/>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27881"/>
          <a:stretch/>
        </p:blipFill>
        <p:spPr>
          <a:xfrm>
            <a:off x="9846276" y="4143384"/>
            <a:ext cx="1875247" cy="1950169"/>
          </a:xfrm>
          <a:prstGeom prst="rect">
            <a:avLst/>
          </a:prstGeom>
        </p:spPr>
      </p:pic>
    </p:spTree>
    <p:extLst>
      <p:ext uri="{BB962C8B-B14F-4D97-AF65-F5344CB8AC3E}">
        <p14:creationId xmlns:p14="http://schemas.microsoft.com/office/powerpoint/2010/main" val="1859512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192000" cy="1503363"/>
          </a:xfrm>
        </p:spPr>
        <p:txBody>
          <a:bodyPr>
            <a:normAutofit/>
          </a:bodyPr>
          <a:lstStyle/>
          <a:p>
            <a:pPr algn="l"/>
            <a:r>
              <a:rPr lang="en-US" sz="4400" dirty="0"/>
              <a:t>What A Bloom Looks Like… </a:t>
            </a:r>
          </a:p>
        </p:txBody>
      </p:sp>
      <p:sp>
        <p:nvSpPr>
          <p:cNvPr id="3" name="Rectangle 2"/>
          <p:cNvSpPr/>
          <p:nvPr/>
        </p:nvSpPr>
        <p:spPr>
          <a:xfrm>
            <a:off x="3777354" y="4920734"/>
            <a:ext cx="3106941" cy="369332"/>
          </a:xfrm>
          <a:prstGeom prst="rect">
            <a:avLst/>
          </a:prstGeom>
        </p:spPr>
        <p:txBody>
          <a:bodyPr wrap="none">
            <a:spAutoFit/>
          </a:bodyPr>
          <a:lstStyle/>
          <a:p>
            <a:r>
              <a:rPr lang="en-US" u="sng" dirty="0">
                <a:hlinkClick r:id="rId2"/>
              </a:rPr>
              <a:t>https://youtu.be/HW_g7yfbfqo</a:t>
            </a:r>
            <a:endParaRPr lang="en-US" dirty="0"/>
          </a:p>
        </p:txBody>
      </p:sp>
      <p:pic>
        <p:nvPicPr>
          <p:cNvPr id="1026" name="Picture 2" descr="Harmful Algal Blooms (HABs) Photo Gallery - NYS Dept. of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75" y="1104900"/>
            <a:ext cx="4667250"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rmful Algal Blooms (HABs) Photo Gallery - NYS Dept. of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5229" y="1104900"/>
            <a:ext cx="466725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218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dirty="0"/>
              <a:t>Not All Cyano’s Are Capable Of Producing Toxins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7559503"/>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0" y="6224588"/>
            <a:ext cx="12192000" cy="646331"/>
          </a:xfrm>
          <a:prstGeom prst="rect">
            <a:avLst/>
          </a:prstGeom>
          <a:noFill/>
        </p:spPr>
        <p:txBody>
          <a:bodyPr wrap="square" rtlCol="0">
            <a:spAutoFit/>
          </a:bodyPr>
          <a:lstStyle/>
          <a:p>
            <a:pPr algn="ctr"/>
            <a:r>
              <a:rPr lang="en-US" b="1" dirty="0"/>
              <a:t>Going further,  only certain strains of these will produce the toxins in certain conditions. </a:t>
            </a:r>
          </a:p>
          <a:p>
            <a:pPr algn="ctr"/>
            <a:r>
              <a:rPr lang="en-US" b="1" dirty="0"/>
              <a:t>And these conditions are not yet known.</a:t>
            </a:r>
          </a:p>
        </p:txBody>
      </p:sp>
    </p:spTree>
    <p:extLst>
      <p:ext uri="{BB962C8B-B14F-4D97-AF65-F5344CB8AC3E}">
        <p14:creationId xmlns:p14="http://schemas.microsoft.com/office/powerpoint/2010/main" val="2049422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622300"/>
            <a:ext cx="3390900" cy="1002422"/>
          </a:xfrm>
        </p:spPr>
        <p:txBody>
          <a:bodyPr>
            <a:normAutofit fontScale="90000"/>
          </a:bodyPr>
          <a:lstStyle/>
          <a:p>
            <a:pPr algn="ctr"/>
            <a:r>
              <a:rPr lang="en-US" dirty="0"/>
              <a:t>Reporting  suspected HAB</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21430" y="123030"/>
            <a:ext cx="8256270" cy="5160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095999" y="5454134"/>
            <a:ext cx="4470711" cy="369332"/>
          </a:xfrm>
          <a:prstGeom prst="rect">
            <a:avLst/>
          </a:prstGeom>
        </p:spPr>
        <p:txBody>
          <a:bodyPr wrap="none">
            <a:spAutoFit/>
          </a:bodyPr>
          <a:lstStyle/>
          <a:p>
            <a:r>
              <a:rPr lang="en-US" dirty="0">
                <a:hlinkClick r:id="rId3"/>
              </a:rPr>
              <a:t>https://www.dec.ny.gov/chemical/77118.html</a:t>
            </a:r>
            <a:endParaRPr lang="en-US" dirty="0"/>
          </a:p>
        </p:txBody>
      </p:sp>
    </p:spTree>
    <p:extLst>
      <p:ext uri="{BB962C8B-B14F-4D97-AF65-F5344CB8AC3E}">
        <p14:creationId xmlns:p14="http://schemas.microsoft.com/office/powerpoint/2010/main" val="1264146608"/>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07151B"/>
      </a:dk2>
      <a:lt2>
        <a:srgbClr val="F2F3F3"/>
      </a:lt2>
      <a:accent1>
        <a:srgbClr val="1C546B"/>
      </a:accent1>
      <a:accent2>
        <a:srgbClr val="606968"/>
      </a:accent2>
      <a:accent3>
        <a:srgbClr val="8D8D35"/>
      </a:accent3>
      <a:accent4>
        <a:srgbClr val="D9A142"/>
      </a:accent4>
      <a:accent5>
        <a:srgbClr val="C47023"/>
      </a:accent5>
      <a:accent6>
        <a:srgbClr val="754D64"/>
      </a:accent6>
      <a:hlink>
        <a:srgbClr val="417E93"/>
      </a:hlink>
      <a:folHlink>
        <a:srgbClr val="A76D89"/>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12434FFF-CE4A-40FC-99FF-CA1400F2E62F}"/>
    </a:ext>
  </a:extLst>
</a:theme>
</file>

<file path=docProps/app.xml><?xml version="1.0" encoding="utf-8"?>
<Properties xmlns="http://schemas.openxmlformats.org/officeDocument/2006/extended-properties" xmlns:vt="http://schemas.openxmlformats.org/officeDocument/2006/docPropsVTypes">
  <Template/>
  <TotalTime>5158</TotalTime>
  <Words>626</Words>
  <Application>Microsoft Office PowerPoint</Application>
  <PresentationFormat>Widescreen</PresentationFormat>
  <Paragraphs>98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Book Antiqua</vt:lpstr>
      <vt:lpstr>Century Schoolbook</vt:lpstr>
      <vt:lpstr>Corbel</vt:lpstr>
      <vt:lpstr>Headlines</vt:lpstr>
      <vt:lpstr>Cyanobacteria,  Blue Green Algae &amp; Harmful Algal Blooms (HABs)</vt:lpstr>
      <vt:lpstr>Blue Green Algae Are A Natural Occurrence</vt:lpstr>
      <vt:lpstr>Strong Seasonal Components</vt:lpstr>
      <vt:lpstr>Cyanobacteria Are In A Lake Already But What Is A HAB?</vt:lpstr>
      <vt:lpstr>What Factors Cause HABS? </vt:lpstr>
      <vt:lpstr>Areas to Improve In</vt:lpstr>
      <vt:lpstr>What A Bloom Looks Like… </vt:lpstr>
      <vt:lpstr> Not All Cyano’s Are Capable Of Producing Toxins</vt:lpstr>
      <vt:lpstr>Reporting  suspected HAB</vt:lpstr>
      <vt:lpstr>What is the SWCD doing for Water Quality?  Monitoring and Sampling</vt:lpstr>
      <vt:lpstr>Planning and Implementation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Green Algae, Cyanobacteria,  Habs</dc:title>
  <dc:creator>jeremyfarrell@yahoo.com</dc:creator>
  <cp:lastModifiedBy>Jim Lieberum</cp:lastModifiedBy>
  <cp:revision>75</cp:revision>
  <cp:lastPrinted>2018-03-07T17:43:26Z</cp:lastPrinted>
  <dcterms:created xsi:type="dcterms:W3CDTF">2018-03-01T18:33:07Z</dcterms:created>
  <dcterms:modified xsi:type="dcterms:W3CDTF">2023-05-23T18:23:13Z</dcterms:modified>
</cp:coreProperties>
</file>